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2" r:id="rId5"/>
    <p:sldMasterId id="2147483733" r:id="rId6"/>
    <p:sldMasterId id="2147483755" r:id="rId7"/>
  </p:sldMasterIdLst>
  <p:notesMasterIdLst>
    <p:notesMasterId r:id="rId10"/>
  </p:notesMasterIdLst>
  <p:handoutMasterIdLst>
    <p:handoutMasterId r:id="rId11"/>
  </p:handoutMasterIdLst>
  <p:sldIdLst>
    <p:sldId id="327" r:id="rId8"/>
    <p:sldId id="326" r:id="rId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3EB73-F622-4952-94D4-0714A3159337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E8E4B4-35B3-4005-A512-53546E36F05B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Johtajuuden, pedagogisen johtajuuden ja toimintakulttuurin kehittämisen 	kysymykset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4B3809-00C3-4E10-AB23-2F6F0ADC0B35}" type="parTrans" cxnId="{F4FA9D81-571E-4D71-8D9A-92CE76B5C548}">
      <dgm:prSet/>
      <dgm:spPr/>
      <dgm:t>
        <a:bodyPr/>
        <a:lstStyle/>
        <a:p>
          <a:endParaRPr lang="en-US"/>
        </a:p>
      </dgm:t>
    </dgm:pt>
    <dgm:pt modelId="{5DBDE1AB-8D48-4923-9E0F-A75F8E16120F}" type="sibTrans" cxnId="{F4FA9D81-571E-4D71-8D9A-92CE76B5C548}">
      <dgm:prSet/>
      <dgm:spPr/>
      <dgm:t>
        <a:bodyPr/>
        <a:lstStyle/>
        <a:p>
          <a:endParaRPr lang="en-US"/>
        </a:p>
      </dgm:t>
    </dgm:pt>
    <dgm:pt modelId="{13D73443-4F96-495C-952A-D361797F8526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Tiimien pedagoginen johtajuus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8FF73F-BF24-4BBA-9E19-9A3D7E178365}" type="parTrans" cxnId="{6D29B4D4-03FB-4E7F-BCB6-BFF8C33836DC}">
      <dgm:prSet/>
      <dgm:spPr/>
      <dgm:t>
        <a:bodyPr/>
        <a:lstStyle/>
        <a:p>
          <a:endParaRPr lang="en-US"/>
        </a:p>
      </dgm:t>
    </dgm:pt>
    <dgm:pt modelId="{89CBF5E0-FBF5-46FF-9566-77D68BA6EC2C}" type="sibTrans" cxnId="{6D29B4D4-03FB-4E7F-BCB6-BFF8C33836DC}">
      <dgm:prSet/>
      <dgm:spPr/>
      <dgm:t>
        <a:bodyPr/>
        <a:lstStyle/>
        <a:p>
          <a:endParaRPr lang="en-US"/>
        </a:p>
      </dgm:t>
    </dgm:pt>
    <dgm:pt modelId="{2AD97E73-5B73-45C3-A59C-DD25589FC9ED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Varhaiskasvatuksen koulutuksen ja työelämän yhteistyössä tapahtuva kehittämistyö</a:t>
          </a:r>
        </a:p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Työelämässä toteutuva kehittämistyö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C04E59-C3EE-4931-B5C8-4E9DD426B3A9}" type="parTrans" cxnId="{9F721FF5-896B-443F-86AB-BBC197F8DDCC}">
      <dgm:prSet/>
      <dgm:spPr/>
      <dgm:t>
        <a:bodyPr/>
        <a:lstStyle/>
        <a:p>
          <a:endParaRPr lang="en-US"/>
        </a:p>
      </dgm:t>
    </dgm:pt>
    <dgm:pt modelId="{8661E9E4-2AA4-486F-B63C-0BF646D87EC5}" type="sibTrans" cxnId="{9F721FF5-896B-443F-86AB-BBC197F8DDCC}">
      <dgm:prSet/>
      <dgm:spPr/>
      <dgm:t>
        <a:bodyPr/>
        <a:lstStyle/>
        <a:p>
          <a:endParaRPr lang="en-US"/>
        </a:p>
      </dgm:t>
    </dgm:pt>
    <dgm:pt modelId="{B56C27A3-BB50-456E-8F86-B3259EFA9074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Loikka-hankkeen tutkimusaineisto, koskien mm. Laadun peili- ja Vertaisloikka toimintatapoja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284807-1F07-42CC-B8F8-BF5C657E6DF4}" type="parTrans" cxnId="{75FAC624-2006-4D74-AD1B-003590C5D575}">
      <dgm:prSet/>
      <dgm:spPr/>
      <dgm:t>
        <a:bodyPr/>
        <a:lstStyle/>
        <a:p>
          <a:endParaRPr lang="en-US"/>
        </a:p>
      </dgm:t>
    </dgm:pt>
    <dgm:pt modelId="{CF068F2B-339B-49AA-B86C-1D8EBA82F021}" type="sibTrans" cxnId="{75FAC624-2006-4D74-AD1B-003590C5D575}">
      <dgm:prSet/>
      <dgm:spPr/>
      <dgm:t>
        <a:bodyPr/>
        <a:lstStyle/>
        <a:p>
          <a:endParaRPr lang="en-US"/>
        </a:p>
      </dgm:t>
    </dgm:pt>
    <dgm:pt modelId="{AB8156D1-6234-4DE0-86B7-8CF607420774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 Kehittäjäpäiväkotitoiminta ja verkostoyhteistyö (teemalliset päiväkotiverkostot JYU 2020-)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DF29B5-8861-4E49-98B6-6E68F66EB757}" type="parTrans" cxnId="{36BD47A1-F917-4971-ACAA-4E96627AF131}">
      <dgm:prSet/>
      <dgm:spPr/>
      <dgm:t>
        <a:bodyPr/>
        <a:lstStyle/>
        <a:p>
          <a:endParaRPr lang="en-US"/>
        </a:p>
      </dgm:t>
    </dgm:pt>
    <dgm:pt modelId="{4C2142BB-8899-406C-A067-458CC9A40E2D}" type="sibTrans" cxnId="{36BD47A1-F917-4971-ACAA-4E96627AF131}">
      <dgm:prSet/>
      <dgm:spPr/>
      <dgm:t>
        <a:bodyPr/>
        <a:lstStyle/>
        <a:p>
          <a:endParaRPr lang="en-US"/>
        </a:p>
      </dgm:t>
    </dgm:pt>
    <dgm:pt modelId="{2D32D31D-3F85-4A0A-8776-D495D3714A26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Varhaiskasvatuksen opettajien sitoutuminen varhaiskasvatusalalle (ns. </a:t>
          </a:r>
          <a:r>
            <a:rPr lang="fi-FI" dirty="0" err="1">
              <a:latin typeface="Calibri" panose="020F0502020204030204" pitchFamily="34" charset="0"/>
              <a:cs typeface="Calibri" panose="020F0502020204030204" pitchFamily="34" charset="0"/>
            </a:rPr>
            <a:t>SiMo</a:t>
          </a:r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-hanke)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E6A226-C696-430D-B5E4-559A0E26650F}" type="parTrans" cxnId="{B36533B5-1C85-4416-92BD-2E687E7B8E73}">
      <dgm:prSet/>
      <dgm:spPr/>
      <dgm:t>
        <a:bodyPr/>
        <a:lstStyle/>
        <a:p>
          <a:endParaRPr lang="en-US"/>
        </a:p>
      </dgm:t>
    </dgm:pt>
    <dgm:pt modelId="{000CCFD3-BB74-48DF-9D10-15BA15083508}" type="sibTrans" cxnId="{B36533B5-1C85-4416-92BD-2E687E7B8E73}">
      <dgm:prSet/>
      <dgm:spPr/>
      <dgm:t>
        <a:bodyPr/>
        <a:lstStyle/>
        <a:p>
          <a:endParaRPr lang="en-US"/>
        </a:p>
      </dgm:t>
    </dgm:pt>
    <dgm:pt modelId="{733C49D1-B24B-404C-BD2E-55CA095138A4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 esim. Miten varhaiskasvatuksen opettajan kiinnittyminen/ sitoutuminen alalle rakentuu koulutuksen aikana ja/ tai työelämään siirtymisen vaiheessa (JY, kasvatustieteiden laitos, varhaiskasvatustiede, </a:t>
          </a:r>
          <a:r>
            <a:rPr lang="fi-FI" dirty="0" err="1">
              <a:latin typeface="Calibri" panose="020F0502020204030204" pitchFamily="34" charset="0"/>
              <a:cs typeface="Calibri" panose="020F0502020204030204" pitchFamily="34" charset="0"/>
            </a:rPr>
            <a:t>SiMo</a:t>
          </a:r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-aineisto)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6C5E5E-6CE6-4293-9697-A8342616EB17}" type="parTrans" cxnId="{6B93D5DF-7366-4EA5-AA7C-53D6EBAD5621}">
      <dgm:prSet/>
      <dgm:spPr/>
      <dgm:t>
        <a:bodyPr/>
        <a:lstStyle/>
        <a:p>
          <a:endParaRPr lang="en-US"/>
        </a:p>
      </dgm:t>
    </dgm:pt>
    <dgm:pt modelId="{03E7255C-3EAF-4E31-96ED-BAFAF7786D83}" type="sibTrans" cxnId="{6B93D5DF-7366-4EA5-AA7C-53D6EBAD5621}">
      <dgm:prSet/>
      <dgm:spPr/>
      <dgm:t>
        <a:bodyPr/>
        <a:lstStyle/>
        <a:p>
          <a:endParaRPr lang="en-US"/>
        </a:p>
      </dgm:t>
    </dgm:pt>
    <dgm:pt modelId="{EE93E54E-5699-4099-ADDC-49AD10672160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Ammatillinen toimijuus työelämässä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C0E07B-9EF2-4ECD-B4FE-8E99315D4F87}" type="parTrans" cxnId="{2C552768-0FC1-472C-8503-0CF0EFAE4329}">
      <dgm:prSet/>
      <dgm:spPr/>
    </dgm:pt>
    <dgm:pt modelId="{B6F755F4-3F71-4F7B-A95E-2BA3EFA46837}" type="sibTrans" cxnId="{2C552768-0FC1-472C-8503-0CF0EFAE4329}">
      <dgm:prSet/>
      <dgm:spPr/>
    </dgm:pt>
    <dgm:pt modelId="{09330197-14A4-41F6-BE9B-E0B703B01D3F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 Jatkuva oppimien työelämässä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FE3AC6-0F81-4FC5-8094-9B02AFC4A502}" type="parTrans" cxnId="{AEA0343A-5262-4402-87C2-10F0DCD7BADE}">
      <dgm:prSet/>
      <dgm:spPr/>
    </dgm:pt>
    <dgm:pt modelId="{F6A06898-6B74-4107-8673-531B1C781CAD}" type="sibTrans" cxnId="{AEA0343A-5262-4402-87C2-10F0DCD7BADE}">
      <dgm:prSet/>
      <dgm:spPr/>
    </dgm:pt>
    <dgm:pt modelId="{7534103E-F8CB-42A9-A323-CCE1ACFAE635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Johtajuus ja johtajuusosaaminen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02C2B7-FC2C-4D9D-9FE5-94DBCA59E4F9}" type="parTrans" cxnId="{BACA5988-5066-49F3-9ACF-845224D24388}">
      <dgm:prSet/>
      <dgm:spPr/>
    </dgm:pt>
    <dgm:pt modelId="{F70DAD7A-1015-4133-9B2E-415F9DAC8135}" type="sibTrans" cxnId="{BACA5988-5066-49F3-9ACF-845224D24388}">
      <dgm:prSet/>
      <dgm:spPr/>
    </dgm:pt>
    <dgm:pt modelId="{ADB1510F-3826-48BB-894B-F2FEB3467B1A}">
      <dgm:prSet/>
      <dgm:spPr/>
      <dgm:t>
        <a:bodyPr/>
        <a:lstStyle/>
        <a:p>
          <a:r>
            <a:rPr lang="fi-FI" dirty="0">
              <a:latin typeface="Calibri" panose="020F0502020204030204" pitchFamily="34" charset="0"/>
              <a:cs typeface="Calibri" panose="020F0502020204030204" pitchFamily="34" charset="0"/>
            </a:rPr>
            <a:t>Ammatillinen identiteetti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8DB572-F15C-41D9-8446-39689AE203AF}" type="parTrans" cxnId="{B5D79328-C162-4E33-9647-3F032D731733}">
      <dgm:prSet/>
      <dgm:spPr/>
    </dgm:pt>
    <dgm:pt modelId="{779AA65D-7268-4E40-AC8F-A34D0F768AC9}" type="sibTrans" cxnId="{B5D79328-C162-4E33-9647-3F032D731733}">
      <dgm:prSet/>
      <dgm:spPr/>
    </dgm:pt>
    <dgm:pt modelId="{FD38D12B-0F36-4142-A715-CDB700645220}" type="pres">
      <dgm:prSet presAssocID="{4C83EB73-F622-4952-94D4-0714A3159337}" presName="Name0" presStyleCnt="0">
        <dgm:presLayoutVars>
          <dgm:dir/>
          <dgm:animLvl val="lvl"/>
          <dgm:resizeHandles val="exact"/>
        </dgm:presLayoutVars>
      </dgm:prSet>
      <dgm:spPr/>
    </dgm:pt>
    <dgm:pt modelId="{A01893A1-259C-436F-95E7-AC1B9B0E1136}" type="pres">
      <dgm:prSet presAssocID="{20E8E4B4-35B3-4005-A512-53546E36F05B}" presName="linNode" presStyleCnt="0"/>
      <dgm:spPr/>
    </dgm:pt>
    <dgm:pt modelId="{68ADA419-EB18-4491-BBF9-C3BD61BD88D8}" type="pres">
      <dgm:prSet presAssocID="{20E8E4B4-35B3-4005-A512-53546E36F05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9D4E377-5E69-441F-9D77-8BD67BC3C148}" type="pres">
      <dgm:prSet presAssocID="{20E8E4B4-35B3-4005-A512-53546E36F05B}" presName="descendantText" presStyleLbl="alignAccFollowNode1" presStyleIdx="0" presStyleCnt="3">
        <dgm:presLayoutVars>
          <dgm:bulletEnabled val="1"/>
        </dgm:presLayoutVars>
      </dgm:prSet>
      <dgm:spPr/>
    </dgm:pt>
    <dgm:pt modelId="{40EBDB90-8943-424C-B965-C0945503F1A3}" type="pres">
      <dgm:prSet presAssocID="{5DBDE1AB-8D48-4923-9E0F-A75F8E16120F}" presName="sp" presStyleCnt="0"/>
      <dgm:spPr/>
    </dgm:pt>
    <dgm:pt modelId="{154BF144-19EB-439A-A923-28B6B6A40564}" type="pres">
      <dgm:prSet presAssocID="{2AD97E73-5B73-45C3-A59C-DD25589FC9ED}" presName="linNode" presStyleCnt="0"/>
      <dgm:spPr/>
    </dgm:pt>
    <dgm:pt modelId="{A0CF1CC3-B6E6-4DBB-8895-F2D073880846}" type="pres">
      <dgm:prSet presAssocID="{2AD97E73-5B73-45C3-A59C-DD25589FC9E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2BA0334-E9C9-4AF8-9499-CF7399DCCF93}" type="pres">
      <dgm:prSet presAssocID="{2AD97E73-5B73-45C3-A59C-DD25589FC9ED}" presName="descendantText" presStyleLbl="alignAccFollowNode1" presStyleIdx="1" presStyleCnt="3" custScaleY="118463">
        <dgm:presLayoutVars>
          <dgm:bulletEnabled val="1"/>
        </dgm:presLayoutVars>
      </dgm:prSet>
      <dgm:spPr/>
    </dgm:pt>
    <dgm:pt modelId="{AF82BBEB-B387-4D23-B719-608542B36E19}" type="pres">
      <dgm:prSet presAssocID="{8661E9E4-2AA4-486F-B63C-0BF646D87EC5}" presName="sp" presStyleCnt="0"/>
      <dgm:spPr/>
    </dgm:pt>
    <dgm:pt modelId="{16F54174-6E4C-4C75-8F5C-EEB9918CEC4C}" type="pres">
      <dgm:prSet presAssocID="{2D32D31D-3F85-4A0A-8776-D495D3714A26}" presName="linNode" presStyleCnt="0"/>
      <dgm:spPr/>
    </dgm:pt>
    <dgm:pt modelId="{AE692A18-A4E4-461F-9F0B-B9B1E51E2223}" type="pres">
      <dgm:prSet presAssocID="{2D32D31D-3F85-4A0A-8776-D495D3714A2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3DF971A-9F7A-4982-A64D-44BFDB0CDCBF}" type="pres">
      <dgm:prSet presAssocID="{2D32D31D-3F85-4A0A-8776-D495D3714A2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A70350F-A5F4-4456-BDDC-F9793E45CBDC}" type="presOf" srcId="{EE93E54E-5699-4099-ADDC-49AD10672160}" destId="{89D4E377-5E69-441F-9D77-8BD67BC3C148}" srcOrd="0" destOrd="3" presId="urn:microsoft.com/office/officeart/2005/8/layout/vList5"/>
    <dgm:cxn modelId="{75FAC624-2006-4D74-AD1B-003590C5D575}" srcId="{2AD97E73-5B73-45C3-A59C-DD25589FC9ED}" destId="{B56C27A3-BB50-456E-8F86-B3259EFA9074}" srcOrd="0" destOrd="0" parTransId="{42284807-1F07-42CC-B8F8-BF5C657E6DF4}" sibTransId="{CF068F2B-339B-49AA-B86C-1D8EBA82F021}"/>
    <dgm:cxn modelId="{B5D79328-C162-4E33-9647-3F032D731733}" srcId="{20E8E4B4-35B3-4005-A512-53546E36F05B}" destId="{ADB1510F-3826-48BB-894B-F2FEB3467B1A}" srcOrd="4" destOrd="0" parTransId="{DD8DB572-F15C-41D9-8446-39689AE203AF}" sibTransId="{779AA65D-7268-4E40-AC8F-A34D0F768AC9}"/>
    <dgm:cxn modelId="{AEA0343A-5262-4402-87C2-10F0DCD7BADE}" srcId="{20E8E4B4-35B3-4005-A512-53546E36F05B}" destId="{09330197-14A4-41F6-BE9B-E0B703B01D3F}" srcOrd="2" destOrd="0" parTransId="{ACFE3AC6-0F81-4FC5-8094-9B02AFC4A502}" sibTransId="{F6A06898-6B74-4107-8673-531B1C781CAD}"/>
    <dgm:cxn modelId="{E4EC4E3C-61E4-4C25-86AB-31F64236F306}" type="presOf" srcId="{2D32D31D-3F85-4A0A-8776-D495D3714A26}" destId="{AE692A18-A4E4-461F-9F0B-B9B1E51E2223}" srcOrd="0" destOrd="0" presId="urn:microsoft.com/office/officeart/2005/8/layout/vList5"/>
    <dgm:cxn modelId="{834A1D64-CA68-4851-B92B-13A17ECB527B}" type="presOf" srcId="{20E8E4B4-35B3-4005-A512-53546E36F05B}" destId="{68ADA419-EB18-4491-BBF9-C3BD61BD88D8}" srcOrd="0" destOrd="0" presId="urn:microsoft.com/office/officeart/2005/8/layout/vList5"/>
    <dgm:cxn modelId="{30FF9B46-EA50-4BD9-A253-1058A8DAD85B}" type="presOf" srcId="{AB8156D1-6234-4DE0-86B7-8CF607420774}" destId="{B2BA0334-E9C9-4AF8-9499-CF7399DCCF93}" srcOrd="0" destOrd="1" presId="urn:microsoft.com/office/officeart/2005/8/layout/vList5"/>
    <dgm:cxn modelId="{2C552768-0FC1-472C-8503-0CF0EFAE4329}" srcId="{20E8E4B4-35B3-4005-A512-53546E36F05B}" destId="{EE93E54E-5699-4099-ADDC-49AD10672160}" srcOrd="3" destOrd="0" parTransId="{F5C0E07B-9EF2-4ECD-B4FE-8E99315D4F87}" sibTransId="{B6F755F4-3F71-4F7B-A95E-2BA3EFA46837}"/>
    <dgm:cxn modelId="{C208D073-BB9D-4399-8213-3C1824D2923B}" type="presOf" srcId="{ADB1510F-3826-48BB-894B-F2FEB3467B1A}" destId="{89D4E377-5E69-441F-9D77-8BD67BC3C148}" srcOrd="0" destOrd="4" presId="urn:microsoft.com/office/officeart/2005/8/layout/vList5"/>
    <dgm:cxn modelId="{19383477-5A24-4A60-81D9-D416FDC1F12E}" type="presOf" srcId="{2AD97E73-5B73-45C3-A59C-DD25589FC9ED}" destId="{A0CF1CC3-B6E6-4DBB-8895-F2D073880846}" srcOrd="0" destOrd="0" presId="urn:microsoft.com/office/officeart/2005/8/layout/vList5"/>
    <dgm:cxn modelId="{F4FA9D81-571E-4D71-8D9A-92CE76B5C548}" srcId="{4C83EB73-F622-4952-94D4-0714A3159337}" destId="{20E8E4B4-35B3-4005-A512-53546E36F05B}" srcOrd="0" destOrd="0" parTransId="{AE4B3809-00C3-4E10-AB23-2F6F0ADC0B35}" sibTransId="{5DBDE1AB-8D48-4923-9E0F-A75F8E16120F}"/>
    <dgm:cxn modelId="{BACA5988-5066-49F3-9ACF-845224D24388}" srcId="{20E8E4B4-35B3-4005-A512-53546E36F05B}" destId="{7534103E-F8CB-42A9-A323-CCE1ACFAE635}" srcOrd="1" destOrd="0" parTransId="{C502C2B7-FC2C-4D9D-9FE5-94DBCA59E4F9}" sibTransId="{F70DAD7A-1015-4133-9B2E-415F9DAC8135}"/>
    <dgm:cxn modelId="{88F47D90-0C60-418C-9C22-2E891A79B84F}" type="presOf" srcId="{4C83EB73-F622-4952-94D4-0714A3159337}" destId="{FD38D12B-0F36-4142-A715-CDB700645220}" srcOrd="0" destOrd="0" presId="urn:microsoft.com/office/officeart/2005/8/layout/vList5"/>
    <dgm:cxn modelId="{20BE0593-FF16-4EEB-8CB0-6ED17FBB8FC0}" type="presOf" srcId="{7534103E-F8CB-42A9-A323-CCE1ACFAE635}" destId="{89D4E377-5E69-441F-9D77-8BD67BC3C148}" srcOrd="0" destOrd="1" presId="urn:microsoft.com/office/officeart/2005/8/layout/vList5"/>
    <dgm:cxn modelId="{36BD47A1-F917-4971-ACAA-4E96627AF131}" srcId="{2AD97E73-5B73-45C3-A59C-DD25589FC9ED}" destId="{AB8156D1-6234-4DE0-86B7-8CF607420774}" srcOrd="1" destOrd="0" parTransId="{8EDF29B5-8861-4E49-98B6-6E68F66EB757}" sibTransId="{4C2142BB-8899-406C-A067-458CC9A40E2D}"/>
    <dgm:cxn modelId="{1E4DDAA2-9008-4610-8459-A6E9C7D40E71}" type="presOf" srcId="{733C49D1-B24B-404C-BD2E-55CA095138A4}" destId="{33DF971A-9F7A-4982-A64D-44BFDB0CDCBF}" srcOrd="0" destOrd="0" presId="urn:microsoft.com/office/officeart/2005/8/layout/vList5"/>
    <dgm:cxn modelId="{B36533B5-1C85-4416-92BD-2E687E7B8E73}" srcId="{4C83EB73-F622-4952-94D4-0714A3159337}" destId="{2D32D31D-3F85-4A0A-8776-D495D3714A26}" srcOrd="2" destOrd="0" parTransId="{9FE6A226-C696-430D-B5E4-559A0E26650F}" sibTransId="{000CCFD3-BB74-48DF-9D10-15BA15083508}"/>
    <dgm:cxn modelId="{B06A31B7-4659-4DA4-94DF-0E41A52EC2A3}" type="presOf" srcId="{B56C27A3-BB50-456E-8F86-B3259EFA9074}" destId="{B2BA0334-E9C9-4AF8-9499-CF7399DCCF93}" srcOrd="0" destOrd="0" presId="urn:microsoft.com/office/officeart/2005/8/layout/vList5"/>
    <dgm:cxn modelId="{6BEE94C6-99B5-41DA-BCBB-71F998BFF08E}" type="presOf" srcId="{09330197-14A4-41F6-BE9B-E0B703B01D3F}" destId="{89D4E377-5E69-441F-9D77-8BD67BC3C148}" srcOrd="0" destOrd="2" presId="urn:microsoft.com/office/officeart/2005/8/layout/vList5"/>
    <dgm:cxn modelId="{6D29B4D4-03FB-4E7F-BCB6-BFF8C33836DC}" srcId="{20E8E4B4-35B3-4005-A512-53546E36F05B}" destId="{13D73443-4F96-495C-952A-D361797F8526}" srcOrd="0" destOrd="0" parTransId="{3D8FF73F-BF24-4BBA-9E19-9A3D7E178365}" sibTransId="{89CBF5E0-FBF5-46FF-9566-77D68BA6EC2C}"/>
    <dgm:cxn modelId="{E03B75D7-9006-4A31-AD8E-FCD485C3D20E}" type="presOf" srcId="{13D73443-4F96-495C-952A-D361797F8526}" destId="{89D4E377-5E69-441F-9D77-8BD67BC3C148}" srcOrd="0" destOrd="0" presId="urn:microsoft.com/office/officeart/2005/8/layout/vList5"/>
    <dgm:cxn modelId="{6B93D5DF-7366-4EA5-AA7C-53D6EBAD5621}" srcId="{2D32D31D-3F85-4A0A-8776-D495D3714A26}" destId="{733C49D1-B24B-404C-BD2E-55CA095138A4}" srcOrd="0" destOrd="0" parTransId="{F56C5E5E-6CE6-4293-9697-A8342616EB17}" sibTransId="{03E7255C-3EAF-4E31-96ED-BAFAF7786D83}"/>
    <dgm:cxn modelId="{9F721FF5-896B-443F-86AB-BBC197F8DDCC}" srcId="{4C83EB73-F622-4952-94D4-0714A3159337}" destId="{2AD97E73-5B73-45C3-A59C-DD25589FC9ED}" srcOrd="1" destOrd="0" parTransId="{33C04E59-C3EE-4931-B5C8-4E9DD426B3A9}" sibTransId="{8661E9E4-2AA4-486F-B63C-0BF646D87EC5}"/>
    <dgm:cxn modelId="{9CAD18CB-9B02-45B0-B212-4A84FA746C7F}" type="presParOf" srcId="{FD38D12B-0F36-4142-A715-CDB700645220}" destId="{A01893A1-259C-436F-95E7-AC1B9B0E1136}" srcOrd="0" destOrd="0" presId="urn:microsoft.com/office/officeart/2005/8/layout/vList5"/>
    <dgm:cxn modelId="{ECB74BB6-BFF9-4D64-94EA-ED94BE57E6E5}" type="presParOf" srcId="{A01893A1-259C-436F-95E7-AC1B9B0E1136}" destId="{68ADA419-EB18-4491-BBF9-C3BD61BD88D8}" srcOrd="0" destOrd="0" presId="urn:microsoft.com/office/officeart/2005/8/layout/vList5"/>
    <dgm:cxn modelId="{58008DB3-1250-402B-A174-11A4CD542EA2}" type="presParOf" srcId="{A01893A1-259C-436F-95E7-AC1B9B0E1136}" destId="{89D4E377-5E69-441F-9D77-8BD67BC3C148}" srcOrd="1" destOrd="0" presId="urn:microsoft.com/office/officeart/2005/8/layout/vList5"/>
    <dgm:cxn modelId="{45E15547-B003-4C88-BCFB-8F560B66684E}" type="presParOf" srcId="{FD38D12B-0F36-4142-A715-CDB700645220}" destId="{40EBDB90-8943-424C-B965-C0945503F1A3}" srcOrd="1" destOrd="0" presId="urn:microsoft.com/office/officeart/2005/8/layout/vList5"/>
    <dgm:cxn modelId="{D226E239-8A52-422C-B31C-C5F4DA9DA69C}" type="presParOf" srcId="{FD38D12B-0F36-4142-A715-CDB700645220}" destId="{154BF144-19EB-439A-A923-28B6B6A40564}" srcOrd="2" destOrd="0" presId="urn:microsoft.com/office/officeart/2005/8/layout/vList5"/>
    <dgm:cxn modelId="{1900CC4F-961F-4C61-BC50-541615EEEA33}" type="presParOf" srcId="{154BF144-19EB-439A-A923-28B6B6A40564}" destId="{A0CF1CC3-B6E6-4DBB-8895-F2D073880846}" srcOrd="0" destOrd="0" presId="urn:microsoft.com/office/officeart/2005/8/layout/vList5"/>
    <dgm:cxn modelId="{99FC0023-46B6-489E-9C0A-FA8A2FA26558}" type="presParOf" srcId="{154BF144-19EB-439A-A923-28B6B6A40564}" destId="{B2BA0334-E9C9-4AF8-9499-CF7399DCCF93}" srcOrd="1" destOrd="0" presId="urn:microsoft.com/office/officeart/2005/8/layout/vList5"/>
    <dgm:cxn modelId="{68065953-A771-4AAB-9191-777447631CDB}" type="presParOf" srcId="{FD38D12B-0F36-4142-A715-CDB700645220}" destId="{AF82BBEB-B387-4D23-B719-608542B36E19}" srcOrd="3" destOrd="0" presId="urn:microsoft.com/office/officeart/2005/8/layout/vList5"/>
    <dgm:cxn modelId="{3100A474-4915-498C-B061-D4BEBB7C4409}" type="presParOf" srcId="{FD38D12B-0F36-4142-A715-CDB700645220}" destId="{16F54174-6E4C-4C75-8F5C-EEB9918CEC4C}" srcOrd="4" destOrd="0" presId="urn:microsoft.com/office/officeart/2005/8/layout/vList5"/>
    <dgm:cxn modelId="{6C9B26F3-4057-4076-ADCD-6B4F3F98B59B}" type="presParOf" srcId="{16F54174-6E4C-4C75-8F5C-EEB9918CEC4C}" destId="{AE692A18-A4E4-461F-9F0B-B9B1E51E2223}" srcOrd="0" destOrd="0" presId="urn:microsoft.com/office/officeart/2005/8/layout/vList5"/>
    <dgm:cxn modelId="{B778FCE1-7C64-40DF-B958-29D95FA31EFF}" type="presParOf" srcId="{16F54174-6E4C-4C75-8F5C-EEB9918CEC4C}" destId="{33DF971A-9F7A-4982-A64D-44BFDB0CDC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4E377-5E69-441F-9D77-8BD67BC3C148}">
      <dsp:nvSpPr>
        <dsp:cNvPr id="0" name=""/>
        <dsp:cNvSpPr/>
      </dsp:nvSpPr>
      <dsp:spPr>
        <a:xfrm rot="5400000">
          <a:off x="3507793" y="-1171738"/>
          <a:ext cx="1223156" cy="3877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Tiimien pedagoginen johtajuus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Johtajuus ja johtajuusosaaminen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 Jatkuva oppimien työelämässä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Ammatillinen toimijuus työelämässä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Ammatillinen identiteetti 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80843" y="214922"/>
        <a:ext cx="3817346" cy="1103736"/>
      </dsp:txXfrm>
    </dsp:sp>
    <dsp:sp modelId="{68ADA419-EB18-4491-BBF9-C3BD61BD88D8}">
      <dsp:nvSpPr>
        <dsp:cNvPr id="0" name=""/>
        <dsp:cNvSpPr/>
      </dsp:nvSpPr>
      <dsp:spPr>
        <a:xfrm>
          <a:off x="0" y="2316"/>
          <a:ext cx="2180844" cy="1528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" panose="020F0502020204030204" pitchFamily="34" charset="0"/>
              <a:cs typeface="Calibri" panose="020F0502020204030204" pitchFamily="34" charset="0"/>
            </a:rPr>
            <a:t>Johtajuuden, pedagogisen johtajuuden ja toimintakulttuurin kehittämisen 	kysymykset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637" y="76953"/>
        <a:ext cx="2031570" cy="1379671"/>
      </dsp:txXfrm>
    </dsp:sp>
    <dsp:sp modelId="{B2BA0334-E9C9-4AF8-9499-CF7399DCCF93}">
      <dsp:nvSpPr>
        <dsp:cNvPr id="0" name=""/>
        <dsp:cNvSpPr/>
      </dsp:nvSpPr>
      <dsp:spPr>
        <a:xfrm rot="5400000">
          <a:off x="3394877" y="433654"/>
          <a:ext cx="1448988" cy="3877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Loikka-hankkeen tutkimusaineisto, koskien mm. Laadun peili- ja Vertaisloikka toimintatapoja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 Kehittäjäpäiväkotitoiminta ja verkostoyhteistyö (teemalliset päiväkotiverkostot JYU 2020-)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80843" y="1718422"/>
        <a:ext cx="3806322" cy="1307520"/>
      </dsp:txXfrm>
    </dsp:sp>
    <dsp:sp modelId="{A0CF1CC3-B6E6-4DBB-8895-F2D073880846}">
      <dsp:nvSpPr>
        <dsp:cNvPr id="0" name=""/>
        <dsp:cNvSpPr/>
      </dsp:nvSpPr>
      <dsp:spPr>
        <a:xfrm>
          <a:off x="0" y="1607709"/>
          <a:ext cx="2180844" cy="1528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" panose="020F0502020204030204" pitchFamily="34" charset="0"/>
              <a:cs typeface="Calibri" panose="020F0502020204030204" pitchFamily="34" charset="0"/>
            </a:rPr>
            <a:t>Varhaiskasvatuksen koulutuksen ja työelämän yhteistyössä tapahtuva kehittämistyö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" panose="020F0502020204030204" pitchFamily="34" charset="0"/>
              <a:cs typeface="Calibri" panose="020F0502020204030204" pitchFamily="34" charset="0"/>
            </a:rPr>
            <a:t>Työelämässä toteutuva kehittämistyö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637" y="1682346"/>
        <a:ext cx="2031570" cy="1379671"/>
      </dsp:txXfrm>
    </dsp:sp>
    <dsp:sp modelId="{33DF971A-9F7A-4982-A64D-44BFDB0CDCBF}">
      <dsp:nvSpPr>
        <dsp:cNvPr id="0" name=""/>
        <dsp:cNvSpPr/>
      </dsp:nvSpPr>
      <dsp:spPr>
        <a:xfrm rot="5400000">
          <a:off x="3507793" y="2039047"/>
          <a:ext cx="1223156" cy="38770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 esim. Miten varhaiskasvatuksen opettajan kiinnittyminen/ sitoutuminen alalle rakentuu koulutuksen aikana ja/ tai työelämään siirtymisen vaiheessa (JY, kasvatustieteiden laitos, varhaiskasvatustiede, </a:t>
          </a:r>
          <a:r>
            <a:rPr lang="fi-FI" sz="1300" kern="1200" dirty="0" err="1">
              <a:latin typeface="Calibri" panose="020F0502020204030204" pitchFamily="34" charset="0"/>
              <a:cs typeface="Calibri" panose="020F0502020204030204" pitchFamily="34" charset="0"/>
            </a:rPr>
            <a:t>SiMo</a:t>
          </a:r>
          <a:r>
            <a:rPr lang="fi-FI" sz="1300" kern="1200" dirty="0">
              <a:latin typeface="Calibri" panose="020F0502020204030204" pitchFamily="34" charset="0"/>
              <a:cs typeface="Calibri" panose="020F0502020204030204" pitchFamily="34" charset="0"/>
            </a:rPr>
            <a:t>-aineisto)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80843" y="3425707"/>
        <a:ext cx="3817346" cy="1103736"/>
      </dsp:txXfrm>
    </dsp:sp>
    <dsp:sp modelId="{AE692A18-A4E4-461F-9F0B-B9B1E51E2223}">
      <dsp:nvSpPr>
        <dsp:cNvPr id="0" name=""/>
        <dsp:cNvSpPr/>
      </dsp:nvSpPr>
      <dsp:spPr>
        <a:xfrm>
          <a:off x="0" y="3213102"/>
          <a:ext cx="2180844" cy="1528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Calibri" panose="020F0502020204030204" pitchFamily="34" charset="0"/>
              <a:cs typeface="Calibri" panose="020F0502020204030204" pitchFamily="34" charset="0"/>
            </a:rPr>
            <a:t>Varhaiskasvatuksen opettajien sitoutuminen varhaiskasvatusalalle (ns. </a:t>
          </a:r>
          <a:r>
            <a:rPr lang="fi-FI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SiMo</a:t>
          </a:r>
          <a:r>
            <a:rPr lang="fi-FI" sz="1400" kern="1200" dirty="0">
              <a:latin typeface="Calibri" panose="020F0502020204030204" pitchFamily="34" charset="0"/>
              <a:cs typeface="Calibri" panose="020F0502020204030204" pitchFamily="34" charset="0"/>
            </a:rPr>
            <a:t>-hanke)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637" y="3287739"/>
        <a:ext cx="2031570" cy="1379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19.4.2023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19.4.2023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9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002957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</a:t>
            </a:r>
            <a:r>
              <a:rPr lang="fi-FI" b="1">
                <a:solidFill>
                  <a:prstClr val="white"/>
                </a:solidFill>
              </a:rPr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6"/>
            <a:ext cx="4741260" cy="1589105"/>
          </a:xfrm>
        </p:spPr>
        <p:txBody>
          <a:bodyPr>
            <a:normAutofit/>
          </a:bodyPr>
          <a:lstStyle>
            <a:lvl1pPr algn="l">
              <a:defRPr sz="2025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1" y="3382050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-1"/>
            <a:ext cx="763388" cy="1281819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002957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6"/>
            <a:ext cx="4741260" cy="1589105"/>
          </a:xfrm>
        </p:spPr>
        <p:txBody>
          <a:bodyPr>
            <a:normAutofit/>
          </a:bodyPr>
          <a:lstStyle>
            <a:lvl1pPr algn="l">
              <a:defRPr sz="2025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1" y="3382050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-1"/>
            <a:ext cx="763388" cy="1281819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7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002957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6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50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</a:t>
            </a:r>
            <a:r>
              <a:rPr lang="fi-FI" b="1">
                <a:solidFill>
                  <a:prstClr val="white"/>
                </a:solidFill>
              </a:rPr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24074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24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002957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6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50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</a:t>
            </a:r>
            <a:r>
              <a:rPr lang="fi-FI" b="1">
                <a:solidFill>
                  <a:prstClr val="white"/>
                </a:solidFill>
              </a:rPr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-1"/>
            <a:ext cx="763388" cy="1281819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20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8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025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5"/>
            <a:ext cx="3541059" cy="1142345"/>
          </a:xfrm>
        </p:spPr>
        <p:txBody>
          <a:bodyPr anchor="t"/>
          <a:lstStyle>
            <a:lvl1pPr marL="0" indent="0">
              <a:buNone/>
              <a:defRPr sz="1125">
                <a:solidFill>
                  <a:schemeClr val="tx2"/>
                </a:solidFill>
                <a:latin typeface="Helvetica" pitchFamily="34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8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788">
                <a:latin typeface="Helvetica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788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25824" y="0"/>
            <a:ext cx="794765" cy="1223682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7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19.4.2023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8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025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5"/>
            <a:ext cx="3541059" cy="1142345"/>
          </a:xfrm>
        </p:spPr>
        <p:txBody>
          <a:bodyPr anchor="t"/>
          <a:lstStyle>
            <a:lvl1pPr marL="0" indent="0">
              <a:buNone/>
              <a:defRPr sz="1125">
                <a:solidFill>
                  <a:schemeClr val="tx2"/>
                </a:solidFill>
                <a:latin typeface="Helvetica" pitchFamily="34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8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788">
                <a:latin typeface="Helvetica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788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25824" y="-1"/>
            <a:ext cx="794765" cy="1374589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8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2025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5"/>
            <a:ext cx="3541059" cy="1142345"/>
          </a:xfrm>
        </p:spPr>
        <p:txBody>
          <a:bodyPr anchor="t"/>
          <a:lstStyle>
            <a:lvl1pPr marL="0" indent="0">
              <a:buNone/>
              <a:defRPr sz="1125">
                <a:solidFill>
                  <a:schemeClr val="tx2"/>
                </a:solidFill>
                <a:latin typeface="Helvetica" pitchFamily="34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8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788">
                <a:latin typeface="Helvetica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788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524436" y="1"/>
            <a:ext cx="696154" cy="997343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5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7"/>
            <a:ext cx="7772400" cy="1043773"/>
          </a:xfrm>
        </p:spPr>
        <p:txBody>
          <a:bodyPr anchor="t">
            <a:normAutofit/>
          </a:bodyPr>
          <a:lstStyle>
            <a:lvl1pPr algn="l">
              <a:defRPr sz="2025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1125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013" b="1">
                <a:solidFill>
                  <a:schemeClr val="bg1"/>
                </a:solidFill>
              </a:defRPr>
            </a:lvl2pPr>
            <a:lvl3pPr>
              <a:defRPr sz="900" b="1">
                <a:solidFill>
                  <a:schemeClr val="bg1"/>
                </a:solidFill>
              </a:defRPr>
            </a:lvl3pPr>
            <a:lvl4pPr>
              <a:defRPr sz="788" b="1">
                <a:solidFill>
                  <a:schemeClr val="bg1"/>
                </a:solidFill>
              </a:defRPr>
            </a:lvl4pPr>
            <a:lvl5pPr>
              <a:defRPr sz="788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524436" y="-1"/>
            <a:ext cx="696154" cy="1075765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3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</a:t>
            </a:r>
            <a:r>
              <a:rPr lang="fi-FI" b="1">
                <a:solidFill>
                  <a:prstClr val="white"/>
                </a:solidFill>
              </a:rPr>
              <a:t> 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7"/>
            <a:ext cx="7772400" cy="1043773"/>
          </a:xfrm>
        </p:spPr>
        <p:txBody>
          <a:bodyPr anchor="t">
            <a:normAutofit/>
          </a:bodyPr>
          <a:lstStyle>
            <a:lvl1pPr algn="l">
              <a:defRPr sz="2025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>
              <a:buClr>
                <a:schemeClr val="bg1"/>
              </a:buClr>
              <a:buFont typeface="Arial"/>
              <a:buChar char="•"/>
              <a:defRPr sz="1125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013" b="1">
                <a:solidFill>
                  <a:schemeClr val="bg1"/>
                </a:solidFill>
              </a:defRPr>
            </a:lvl2pPr>
            <a:lvl3pPr>
              <a:defRPr sz="900" b="1">
                <a:solidFill>
                  <a:schemeClr val="bg1"/>
                </a:solidFill>
              </a:defRPr>
            </a:lvl3pPr>
            <a:lvl4pPr>
              <a:defRPr sz="788" b="1">
                <a:solidFill>
                  <a:schemeClr val="bg1"/>
                </a:solidFill>
              </a:defRPr>
            </a:lvl4pPr>
            <a:lvl5pPr>
              <a:defRPr sz="788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524436" y="0"/>
            <a:ext cx="696154" cy="1143000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2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2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702"/>
            <a:ext cx="4038600" cy="4557157"/>
          </a:xfrm>
        </p:spPr>
        <p:txBody>
          <a:bodyPr/>
          <a:lstStyle>
            <a:lvl1pPr>
              <a:defRPr sz="1575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125">
                <a:latin typeface="Helvetica" pitchFamily="34" charset="0"/>
              </a:defRPr>
            </a:lvl3pPr>
            <a:lvl4pPr>
              <a:defRPr sz="1013">
                <a:latin typeface="Helvetica" pitchFamily="34" charset="0"/>
              </a:defRPr>
            </a:lvl4pPr>
            <a:lvl5pPr>
              <a:defRPr sz="1013">
                <a:latin typeface="Helvetica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702"/>
            <a:ext cx="4038600" cy="4557157"/>
          </a:xfrm>
        </p:spPr>
        <p:txBody>
          <a:bodyPr/>
          <a:lstStyle>
            <a:lvl1pPr>
              <a:defRPr sz="1575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125">
                <a:latin typeface="Helvetica" pitchFamily="34" charset="0"/>
              </a:defRPr>
            </a:lvl3pPr>
            <a:lvl4pPr>
              <a:defRPr sz="1013">
                <a:latin typeface="Helvetica" pitchFamily="34" charset="0"/>
              </a:defRPr>
            </a:lvl4pPr>
            <a:lvl5pPr>
              <a:defRPr sz="1013">
                <a:latin typeface="Helvetica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702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1125" b="1">
                <a:latin typeface="Helvetica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93"/>
            <a:ext cx="4040188" cy="3704765"/>
          </a:xfrm>
        </p:spPr>
        <p:txBody>
          <a:bodyPr>
            <a:normAutofit/>
          </a:bodyPr>
          <a:lstStyle>
            <a:lvl1pPr>
              <a:defRPr sz="1125">
                <a:latin typeface="Helvetica" pitchFamily="34" charset="0"/>
              </a:defRPr>
            </a:lvl1pPr>
            <a:lvl2pPr>
              <a:defRPr sz="1013">
                <a:latin typeface="Helvetica" pitchFamily="34" charset="0"/>
              </a:defRPr>
            </a:lvl2pPr>
            <a:lvl3pPr>
              <a:defRPr sz="900">
                <a:latin typeface="Helvetica" pitchFamily="34" charset="0"/>
              </a:defRPr>
            </a:lvl3pPr>
            <a:lvl4pPr>
              <a:defRPr sz="788">
                <a:latin typeface="Helvetica" pitchFamily="34" charset="0"/>
              </a:defRPr>
            </a:lvl4pPr>
            <a:lvl5pPr>
              <a:defRPr sz="788">
                <a:latin typeface="Helvetica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844702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1125" b="1">
                <a:latin typeface="Helvetica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697093"/>
            <a:ext cx="4041775" cy="3704765"/>
          </a:xfrm>
        </p:spPr>
        <p:txBody>
          <a:bodyPr>
            <a:normAutofit/>
          </a:bodyPr>
          <a:lstStyle>
            <a:lvl1pPr>
              <a:defRPr sz="1125">
                <a:latin typeface="Helvetica" pitchFamily="34" charset="0"/>
              </a:defRPr>
            </a:lvl1pPr>
            <a:lvl2pPr>
              <a:defRPr sz="1013">
                <a:latin typeface="Helvetica" pitchFamily="34" charset="0"/>
              </a:defRPr>
            </a:lvl2pPr>
            <a:lvl3pPr>
              <a:defRPr sz="900">
                <a:latin typeface="Helvetica" pitchFamily="34" charset="0"/>
              </a:defRPr>
            </a:lvl3pPr>
            <a:lvl4pPr>
              <a:defRPr sz="788">
                <a:latin typeface="Helvetica" pitchFamily="34" charset="0"/>
              </a:defRPr>
            </a:lvl4pPr>
            <a:lvl5pPr>
              <a:defRPr sz="788">
                <a:latin typeface="Helvetica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6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135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8"/>
            <a:ext cx="5111750" cy="5001185"/>
          </a:xfrm>
        </p:spPr>
        <p:txBody>
          <a:bodyPr>
            <a:normAutofit/>
          </a:bodyPr>
          <a:lstStyle>
            <a:lvl1pPr>
              <a:defRPr sz="1575">
                <a:latin typeface="Helvetica" pitchFamily="34" charset="0"/>
              </a:defRPr>
            </a:lvl1pPr>
            <a:lvl2pPr>
              <a:defRPr sz="1350">
                <a:latin typeface="Helvetica" pitchFamily="34" charset="0"/>
              </a:defRPr>
            </a:lvl2pPr>
            <a:lvl3pPr>
              <a:defRPr sz="1125">
                <a:latin typeface="Helvetica" pitchFamily="34" charset="0"/>
              </a:defRPr>
            </a:lvl3pPr>
            <a:lvl4pPr>
              <a:defRPr sz="1013">
                <a:latin typeface="Helvetica" pitchFamily="34" charset="0"/>
              </a:defRPr>
            </a:lvl4pPr>
            <a:lvl5pPr>
              <a:defRPr sz="1013">
                <a:latin typeface="Helvetica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2503398"/>
            <a:ext cx="3008313" cy="3839135"/>
          </a:xfrm>
        </p:spPr>
        <p:txBody>
          <a:bodyPr/>
          <a:lstStyle>
            <a:lvl1pPr marL="0" indent="0">
              <a:buNone/>
              <a:defRPr sz="788">
                <a:latin typeface="Helvetica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1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>
                <a:solidFill>
                  <a:schemeClr val="accent1"/>
                </a:solidFill>
              </a:rPr>
              <a:t>JYU.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35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>
                <a:latin typeface="Helvetica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>
                <a:latin typeface="Helvetica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i-FI" sz="1013">
              <a:solidFill>
                <a:srgbClr val="F1563F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>
                <a:solidFill>
                  <a:prstClr val="white"/>
                </a:solidFill>
              </a:rPr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8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021C44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83E30"/>
                </a:solidFill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E2B3-AD26-B147-BDC5-5AD8B2538D83}" type="datetimeFigureOut">
              <a:rPr lang="fi-FI" smtClean="0">
                <a:solidFill>
                  <a:prstClr val="white"/>
                </a:solidFill>
              </a:rPr>
              <a:pPr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6F13-8C4C-F446-92CE-BF024F9B69A9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5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6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19.4.2023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19.4.2023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19.4.2023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>
                <a:solidFill>
                  <a:schemeClr val="accent1"/>
                </a:solidFill>
              </a:rPr>
              <a:t>JYU.</a:t>
            </a:r>
            <a:r>
              <a:rPr lang="fi-FI"/>
              <a:t>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5" y="6592629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506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342900"/>
            <a:fld id="{18F083AE-6A17-432F-8D0A-64661EFCEDA8}" type="datetime1">
              <a:rPr lang="fi-FI" smtClean="0">
                <a:solidFill>
                  <a:prstClr val="white"/>
                </a:solidFill>
              </a:rPr>
              <a:pPr defTabSz="342900"/>
              <a:t>19.4.2023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9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506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342900"/>
            <a:r>
              <a:rPr lang="fi-FI" b="1">
                <a:solidFill>
                  <a:srgbClr val="F1563F"/>
                </a:solidFill>
              </a:rPr>
              <a:t>JYU.</a:t>
            </a:r>
            <a:r>
              <a:rPr lang="fi-FI" b="1">
                <a:solidFill>
                  <a:prstClr val="white"/>
                </a:solidFill>
              </a:rPr>
              <a:t> Since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7" y="6592629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506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342900"/>
            <a:fld id="{0FE3988A-0109-0B40-965D-9E0ED41EFEE4}" type="slidenum">
              <a:rPr lang="fi-FI" smtClean="0">
                <a:solidFill>
                  <a:prstClr val="white"/>
                </a:solidFill>
              </a:rPr>
              <a:pPr defTabSz="342900"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9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37127" y="-1"/>
            <a:ext cx="749674" cy="1210235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i-FI" sz="1013">
                <a:solidFill>
                  <a:prstClr val="white"/>
                </a:solidFill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4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5" r:id="rId19"/>
  </p:sldLayoutIdLst>
  <p:hf hdr="0"/>
  <p:txStyles>
    <p:titleStyle>
      <a:lvl1pPr algn="l" defTabSz="257175" rtl="0" eaLnBrk="1" latinLnBrk="0" hangingPunct="1">
        <a:lnSpc>
          <a:spcPct val="100000"/>
        </a:lnSpc>
        <a:spcBef>
          <a:spcPct val="0"/>
        </a:spcBef>
        <a:buNone/>
        <a:defRPr sz="2025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192881" indent="-192881" algn="l" defTabSz="257175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417910" indent="-160735" algn="l" defTabSz="257175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FontTx/>
        <a:buBlip>
          <a:blip r:embed="rId22"/>
        </a:buBlip>
        <a:defRPr sz="1575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643950" indent="-128588" algn="l" defTabSz="257175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SzPct val="80000"/>
        <a:buFontTx/>
        <a:buBlip>
          <a:blip r:embed="rId23"/>
        </a:buBlip>
        <a:defRPr sz="135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900113" indent="-128588" algn="l" defTabSz="257175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Font typeface="Arial"/>
        <a:buChar char="–"/>
        <a:defRPr sz="1125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1157288" indent="-128588" algn="l" defTabSz="257175" rtl="0" eaLnBrk="1" latinLnBrk="0" hangingPunct="1">
        <a:lnSpc>
          <a:spcPct val="100000"/>
        </a:lnSpc>
        <a:spcBef>
          <a:spcPts val="432"/>
        </a:spcBef>
        <a:buClr>
          <a:schemeClr val="accent1"/>
        </a:buClr>
        <a:buFont typeface="Arial"/>
        <a:buChar char="»"/>
        <a:defRPr sz="1125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4C9ACCB-BD96-D1A9-9D5D-443F756806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9690" b="15341"/>
          <a:stretch/>
        </p:blipFill>
        <p:spPr>
          <a:xfrm>
            <a:off x="-2" y="-1"/>
            <a:ext cx="9144001" cy="376978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fi-FI" sz="6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19.4.2023</a:t>
            </a:fld>
            <a:endParaRPr lang="fi-FI" sz="6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3300"/>
            </a:br>
            <a:r>
              <a:rPr lang="fi-FI" sz="3300"/>
              <a:t>Pro gradu-teemoja, Liinamaa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722312" y="5314392"/>
            <a:ext cx="7842663" cy="1177718"/>
          </a:xfrm>
        </p:spPr>
        <p:txBody>
          <a:bodyPr>
            <a:normAutofit/>
          </a:bodyPr>
          <a:lstStyle/>
          <a:p>
            <a:r>
              <a:rPr lang="fi-FI" dirty="0"/>
              <a:t>Gradupamaus 28.04 2023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5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300" dirty="0"/>
              <a:t>Pro gradu-teemoja, Liinamaa syyskuu 2023-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12E402-F5A9-9F53-6ACA-CEED430D9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476250" y="3112384"/>
            <a:ext cx="4038600" cy="2021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i-FI" sz="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19.4.2023</a:t>
            </a:fld>
            <a:endParaRPr lang="fi-FI" sz="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B8DE9CC-1111-E375-BC6E-C06900B195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3143782"/>
              </p:ext>
            </p:extLst>
          </p:nvPr>
        </p:nvGraphicFramePr>
        <p:xfrm>
          <a:off x="2628900" y="1657490"/>
          <a:ext cx="6057900" cy="474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59588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7C106CE1-9F54-4332-819A-B1E99B1D9E08}"/>
    </a:ext>
  </a:extLst>
</a:theme>
</file>

<file path=ppt/theme/theme4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C05D97E71BB0E4CA16025AF42025E73" ma:contentTypeVersion="11" ma:contentTypeDescription="Luo uusi asiakirja." ma:contentTypeScope="" ma:versionID="c24674271fbe9860cef4d70ddcc55c3f">
  <xsd:schema xmlns:xsd="http://www.w3.org/2001/XMLSchema" xmlns:xs="http://www.w3.org/2001/XMLSchema" xmlns:p="http://schemas.microsoft.com/office/2006/metadata/properties" xmlns:ns2="12a111be-f2d2-4d5f-8e82-77ed567b4e77" xmlns:ns3="829dc9f7-477a-480e-89b1-39ae62e0a25d" targetNamespace="http://schemas.microsoft.com/office/2006/metadata/properties" ma:root="true" ma:fieldsID="f0ea1893fea5e4c56f0d73c6137f8740" ns2:_="" ns3:_="">
    <xsd:import namespace="12a111be-f2d2-4d5f-8e82-77ed567b4e77"/>
    <xsd:import namespace="829dc9f7-477a-480e-89b1-39ae62e0a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11be-f2d2-4d5f-8e82-77ed567b4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dc9f7-477a-480e-89b1-39ae62e0a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1A49D-F6C9-41CB-A64C-6F2A0F164BF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829dc9f7-477a-480e-89b1-39ae62e0a25d"/>
    <ds:schemaRef ds:uri="http://schemas.microsoft.com/office/infopath/2007/PartnerControls"/>
    <ds:schemaRef ds:uri="12a111be-f2d2-4d5f-8e82-77ed567b4e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54BBDD-A921-425B-86CE-DC51590224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C5DB8A-22B0-471B-94D7-E06415247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111be-f2d2-4d5f-8e82-77ed567b4e77"/>
    <ds:schemaRef ds:uri="829dc9f7-477a-480e-89b1-39ae62e0a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JYU ei kuvia kevyt Helvetica</Template>
  <TotalTime>16984</TotalTime>
  <Words>122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Palatino Linotype</vt:lpstr>
      <vt:lpstr>JYU Otsikkodiat</vt:lpstr>
      <vt:lpstr>JYU sisältö pohjat</vt:lpstr>
      <vt:lpstr>2_Mukautettu suunnittelumalli</vt:lpstr>
      <vt:lpstr>1_JYU sisältö pohjat</vt:lpstr>
      <vt:lpstr> Pro gradu-teemoja, Liinamaa</vt:lpstr>
      <vt:lpstr>Pro gradu-teemoja, Liinamaa syyskuu 2023-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Halttunen, Leena</dc:creator>
  <cp:lastModifiedBy>Liinamaa, Tarja</cp:lastModifiedBy>
  <cp:revision>331</cp:revision>
  <dcterms:created xsi:type="dcterms:W3CDTF">2019-08-16T05:16:52Z</dcterms:created>
  <dcterms:modified xsi:type="dcterms:W3CDTF">2023-04-19T13:47:01Z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0x0101004C05D97E71BB0E4CA16025AF42025E73</vt:lpwstr>
  </property>
</Properties>
</file>