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4271-7551-E60F-9CE9-5FF14FE33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D01BE-1E74-F8D6-B0E0-EAAA1276C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5F1DC-10BB-D7E7-F1CA-7271241E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522DD-092E-6B2A-F304-34BC9D15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201A-FFF3-722F-F405-7D34F90B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433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6ADFE-40D6-60E9-7D70-1C84B230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D677B-865E-DE0A-8286-D77A820DD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0CF16-8186-E8EA-EAB7-E5EBBCF8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6C47B-05ED-0638-91A4-343045B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E64E6-AF4E-E54F-055F-0D4EC0C8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84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A776E-7CBD-E973-FA7D-B8B8EAB69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86227-3916-292B-66D4-E4722CF64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277B4-18AA-25FF-B1CE-715E8173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6C8C2-49B5-B932-5C4E-B511EC20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49316-59D6-B19B-5544-F7399CF5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96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C0E1-2FB4-A027-0C88-CA3D5463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4D0CF-5ACF-D1A9-014D-2466DF2A3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7B7AB-0579-1A86-E2EA-E0243905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9713-1183-D53E-8DE0-A1977AA8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F14A-17CD-1CE6-BEFD-364B536C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4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74DD-9825-4D1E-36FD-E172A3923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34423-3C81-820D-AAE6-01369F086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8F9D-8480-9033-5507-E62C9936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F16D1-C3AF-2E53-23E0-65225A16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F445-3435-09D9-862A-56F9CD38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6500-3E80-A9F6-E834-8F2E6D68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6AC2-9E35-A6B2-75A7-0BDCC9C63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DEF89-8F49-D402-9306-DB40934CD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FB869-45CA-0610-10D2-3F529112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AF3B9-F244-CDCF-5C0A-B499D785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2F090-72E1-BE78-AAB9-7DBBFFF9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2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9305-10F7-2333-6F3C-9B234332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74C80-B00E-3B70-94D5-F5D37381A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AF22D-FE15-91D6-1EBC-920DB2E11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BD1CF-F8B8-0219-1559-131BDD1B0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A1E41-88E1-9E20-4266-2569DD5D2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D7137-4F86-7C35-F687-CE01F4A8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527FA-FCDA-CB2A-FE62-5FF69339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4A0BC-8E3E-DFF9-8DBC-CF441A8B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25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D0C3-A5E6-BFD3-DF50-D27910E5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1A986-E53F-A272-C181-7592BAE8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434B0-996F-D441-3231-BC4EC197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5AD79-FCB4-739C-806E-BF09F400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50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B483B-E3C8-3841-6FF6-3E30EE82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A6DCB-5635-E94D-9C6E-0F9AFA48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9C739-197E-F0FF-F976-C86AF469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30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D63E-EFEA-3047-E508-30CFC3C4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77CE2-D763-B1FA-FEE3-D4015F317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39CF7-5589-AF4A-B87A-91D208A2C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F6772-AD4E-33DF-9588-682B9AB7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EC492-66F7-417E-F415-9589EE5A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5ED77-7ABC-0D5B-0F3C-EAF251E5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08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8A372-CA02-4F02-9DB8-984482BF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67F07-4D22-F3D9-480A-64A166C0A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6569C-0742-1629-3610-6C8E7333A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8B372-50B6-2124-C408-48271878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F959D-00F1-D4C4-9A06-45D96B1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BD4AA-E142-115F-D881-B4704D7F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5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A4131-CC62-3F10-6AEE-38B66F4E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C23F6-E02A-C1A7-2EFE-DA3500C22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1744-E8A2-B9A9-8B76-2D18195F5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7DEA-88FD-406C-B3E4-9CBE6189801C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967B1-1AA1-3233-00CC-07C9AAAFA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9E226-FB98-4C80-4A44-03E534E23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BBA9E-CEAD-4515-973F-FF48B1846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7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BCEC37-28D4-F1C5-2C7B-B1AF38ED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200" dirty="0" err="1"/>
              <a:t>Thesis</a:t>
            </a:r>
            <a:r>
              <a:rPr lang="fi-FI" sz="4200" dirty="0"/>
              <a:t> </a:t>
            </a:r>
            <a:r>
              <a:rPr lang="fi-FI" sz="4200" dirty="0" err="1"/>
              <a:t>group</a:t>
            </a:r>
            <a:r>
              <a:rPr lang="fi-FI" sz="4200" dirty="0"/>
              <a:t> – Josephine Moate &amp; Kati Kajander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50C128-2B71-EFB7-B1C5-048F79369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684764" cy="4683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err="1"/>
              <a:t>Students</a:t>
            </a:r>
            <a:r>
              <a:rPr lang="fi-FI" sz="2000" dirty="0"/>
              <a:t> in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group</a:t>
            </a:r>
            <a:r>
              <a:rPr lang="fi-FI" sz="2000" dirty="0"/>
              <a:t> </a:t>
            </a:r>
            <a:r>
              <a:rPr lang="fi-FI" sz="2000" dirty="0" err="1"/>
              <a:t>often</a:t>
            </a:r>
            <a:r>
              <a:rPr lang="fi-FI" sz="2000" dirty="0"/>
              <a:t> </a:t>
            </a:r>
            <a:r>
              <a:rPr lang="fi-FI" sz="2000" dirty="0" err="1"/>
              <a:t>conduct</a:t>
            </a:r>
            <a:r>
              <a:rPr lang="fi-FI" sz="2000" dirty="0"/>
              <a:t> </a:t>
            </a:r>
            <a:r>
              <a:rPr lang="fi-FI" sz="2000" dirty="0" err="1"/>
              <a:t>qualitative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 on a </a:t>
            </a:r>
            <a:r>
              <a:rPr lang="fi-FI" sz="2000" dirty="0" err="1"/>
              <a:t>variety</a:t>
            </a:r>
            <a:r>
              <a:rPr lang="fi-FI" sz="2000" dirty="0"/>
              <a:t> of </a:t>
            </a:r>
            <a:r>
              <a:rPr lang="fi-FI" sz="2000" dirty="0" err="1"/>
              <a:t>themes</a:t>
            </a:r>
            <a:r>
              <a:rPr lang="fi-FI" sz="2000" dirty="0"/>
              <a:t> as </a:t>
            </a:r>
            <a:r>
              <a:rPr lang="fi-FI" sz="2000" dirty="0" err="1"/>
              <a:t>listed</a:t>
            </a:r>
            <a:r>
              <a:rPr lang="fi-FI" sz="2000" dirty="0"/>
              <a:t> </a:t>
            </a:r>
            <a:r>
              <a:rPr lang="fi-FI" sz="2000" dirty="0" err="1"/>
              <a:t>below</a:t>
            </a:r>
            <a:r>
              <a:rPr lang="fi-FI" sz="2000" dirty="0"/>
              <a:t>. In </a:t>
            </a:r>
            <a:r>
              <a:rPr lang="fi-FI" sz="2000" dirty="0" err="1"/>
              <a:t>our</a:t>
            </a:r>
            <a:r>
              <a:rPr lang="fi-FI" sz="2000" dirty="0"/>
              <a:t> </a:t>
            </a:r>
            <a:r>
              <a:rPr lang="fi-FI" sz="2000" dirty="0" err="1"/>
              <a:t>own</a:t>
            </a:r>
            <a:r>
              <a:rPr lang="fi-FI" sz="2000" dirty="0"/>
              <a:t> </a:t>
            </a:r>
            <a:r>
              <a:rPr lang="fi-FI" sz="2000" dirty="0" err="1"/>
              <a:t>work</a:t>
            </a:r>
            <a:r>
              <a:rPr lang="fi-FI" sz="2000" dirty="0"/>
              <a:t> </a:t>
            </a:r>
            <a:r>
              <a:rPr lang="fi-FI" sz="2000" dirty="0" err="1"/>
              <a:t>we</a:t>
            </a:r>
            <a:r>
              <a:rPr lang="fi-FI" sz="2000" dirty="0"/>
              <a:t> </a:t>
            </a:r>
            <a:r>
              <a:rPr lang="fi-FI" sz="2000" dirty="0" err="1"/>
              <a:t>have</a:t>
            </a:r>
            <a:r>
              <a:rPr lang="fi-FI" sz="2000" dirty="0"/>
              <a:t> </a:t>
            </a:r>
            <a:r>
              <a:rPr lang="fi-FI" sz="2000" dirty="0" err="1"/>
              <a:t>researched</a:t>
            </a:r>
            <a:r>
              <a:rPr lang="fi-FI" sz="2000" dirty="0"/>
              <a:t> </a:t>
            </a:r>
            <a:r>
              <a:rPr lang="fi-FI" sz="2000" dirty="0" err="1"/>
              <a:t>teacher</a:t>
            </a:r>
            <a:r>
              <a:rPr lang="fi-FI" sz="2000" dirty="0"/>
              <a:t> and </a:t>
            </a:r>
            <a:r>
              <a:rPr lang="fi-FI" sz="2000" dirty="0" err="1"/>
              <a:t>student</a:t>
            </a:r>
            <a:r>
              <a:rPr lang="fi-FI" sz="2000" dirty="0"/>
              <a:t> </a:t>
            </a:r>
            <a:r>
              <a:rPr lang="fi-FI" sz="2000" dirty="0" err="1"/>
              <a:t>development</a:t>
            </a:r>
            <a:r>
              <a:rPr lang="fi-FI" sz="2000" dirty="0"/>
              <a:t>, </a:t>
            </a:r>
            <a:r>
              <a:rPr lang="fi-FI" sz="2000" dirty="0" err="1"/>
              <a:t>different</a:t>
            </a:r>
            <a:r>
              <a:rPr lang="fi-FI" sz="2000" dirty="0"/>
              <a:t> </a:t>
            </a:r>
            <a:r>
              <a:rPr lang="fi-FI" sz="2000" dirty="0" err="1"/>
              <a:t>ways</a:t>
            </a:r>
            <a:r>
              <a:rPr lang="fi-FI" sz="2000" dirty="0"/>
              <a:t> of </a:t>
            </a:r>
            <a:r>
              <a:rPr lang="fi-FI" sz="2000" dirty="0" err="1"/>
              <a:t>participating</a:t>
            </a:r>
            <a:r>
              <a:rPr lang="fi-FI" sz="2000" dirty="0"/>
              <a:t> in and </a:t>
            </a:r>
            <a:r>
              <a:rPr lang="fi-FI" sz="2000" dirty="0" err="1"/>
              <a:t>developing</a:t>
            </a:r>
            <a:r>
              <a:rPr lang="fi-FI" sz="2000" dirty="0"/>
              <a:t> </a:t>
            </a:r>
            <a:r>
              <a:rPr lang="fi-FI" sz="2000" dirty="0" err="1"/>
              <a:t>education</a:t>
            </a:r>
            <a:r>
              <a:rPr lang="fi-FI" sz="2000" dirty="0"/>
              <a:t>, </a:t>
            </a:r>
            <a:r>
              <a:rPr lang="fi-FI" sz="2000" dirty="0" err="1"/>
              <a:t>both</a:t>
            </a:r>
            <a:r>
              <a:rPr lang="fi-FI" sz="2000" dirty="0"/>
              <a:t> </a:t>
            </a:r>
            <a:r>
              <a:rPr lang="fi-FI" sz="2000" dirty="0" err="1"/>
              <a:t>within</a:t>
            </a:r>
            <a:r>
              <a:rPr lang="fi-FI" sz="2000" dirty="0"/>
              <a:t> and </a:t>
            </a:r>
            <a:r>
              <a:rPr lang="fi-FI" sz="2000" dirty="0" err="1"/>
              <a:t>beyond</a:t>
            </a:r>
            <a:r>
              <a:rPr lang="fi-FI" sz="2000" dirty="0"/>
              <a:t> Finland. </a:t>
            </a:r>
          </a:p>
          <a:p>
            <a:endParaRPr lang="fi-FI" sz="2000"/>
          </a:p>
          <a:p>
            <a:r>
              <a:rPr lang="fi-FI" sz="2000" dirty="0" err="1"/>
              <a:t>Foreign</a:t>
            </a:r>
            <a:r>
              <a:rPr lang="fi-FI" sz="2000" dirty="0"/>
              <a:t> </a:t>
            </a:r>
            <a:r>
              <a:rPr lang="fi-FI" sz="2000" dirty="0" err="1"/>
              <a:t>language</a:t>
            </a:r>
            <a:r>
              <a:rPr lang="fi-FI" sz="2000" dirty="0"/>
              <a:t> / </a:t>
            </a:r>
            <a:r>
              <a:rPr lang="fi-FI" sz="2000" dirty="0" err="1"/>
              <a:t>bilingual</a:t>
            </a:r>
            <a:r>
              <a:rPr lang="fi-FI" sz="2000" dirty="0"/>
              <a:t> </a:t>
            </a:r>
            <a:r>
              <a:rPr lang="fi-FI" sz="2000" dirty="0" err="1"/>
              <a:t>education</a:t>
            </a:r>
            <a:endParaRPr lang="fi-FI" sz="2000" dirty="0"/>
          </a:p>
          <a:p>
            <a:r>
              <a:rPr lang="fi-FI" sz="2000" dirty="0"/>
              <a:t>Language </a:t>
            </a:r>
            <a:r>
              <a:rPr lang="fi-FI" sz="2000" dirty="0" err="1"/>
              <a:t>aware</a:t>
            </a:r>
            <a:r>
              <a:rPr lang="fi-FI" sz="2000" dirty="0"/>
              <a:t> / </a:t>
            </a:r>
            <a:r>
              <a:rPr lang="fi-FI" sz="2000" dirty="0" err="1"/>
              <a:t>intercultural</a:t>
            </a:r>
            <a:r>
              <a:rPr lang="fi-FI" sz="2000" dirty="0"/>
              <a:t> </a:t>
            </a:r>
            <a:r>
              <a:rPr lang="fi-FI" sz="2000" dirty="0" err="1"/>
              <a:t>education</a:t>
            </a:r>
            <a:endParaRPr lang="fi-FI" sz="2000" dirty="0"/>
          </a:p>
          <a:p>
            <a:r>
              <a:rPr lang="fi-FI" sz="2000" dirty="0" err="1"/>
              <a:t>Dialogic</a:t>
            </a:r>
            <a:r>
              <a:rPr lang="fi-FI" sz="2000" dirty="0"/>
              <a:t> </a:t>
            </a:r>
            <a:r>
              <a:rPr lang="fi-FI" sz="2000" dirty="0" err="1"/>
              <a:t>education</a:t>
            </a:r>
            <a:endParaRPr lang="fi-FI" sz="2000" dirty="0"/>
          </a:p>
          <a:p>
            <a:r>
              <a:rPr lang="fi-FI" sz="2000" dirty="0" err="1"/>
              <a:t>Teacher</a:t>
            </a:r>
            <a:r>
              <a:rPr lang="fi-FI" sz="2000" dirty="0"/>
              <a:t> </a:t>
            </a:r>
            <a:r>
              <a:rPr lang="fi-FI" sz="2000" dirty="0" err="1"/>
              <a:t>development</a:t>
            </a:r>
            <a:r>
              <a:rPr lang="fi-FI" sz="2000" dirty="0"/>
              <a:t> and </a:t>
            </a:r>
            <a:r>
              <a:rPr lang="fi-FI" sz="2000" dirty="0" err="1"/>
              <a:t>innovation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The </a:t>
            </a:r>
            <a:r>
              <a:rPr lang="fi-FI" sz="2000" dirty="0" err="1"/>
              <a:t>seminars</a:t>
            </a:r>
            <a:r>
              <a:rPr lang="fi-FI" sz="2000" dirty="0"/>
              <a:t> for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thesis</a:t>
            </a:r>
            <a:r>
              <a:rPr lang="fi-FI" sz="2000" dirty="0"/>
              <a:t> </a:t>
            </a:r>
            <a:r>
              <a:rPr lang="fi-FI" sz="2000" dirty="0" err="1"/>
              <a:t>group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run</a:t>
            </a:r>
            <a:r>
              <a:rPr lang="fi-FI" sz="2000" dirty="0"/>
              <a:t> in English, </a:t>
            </a:r>
            <a:r>
              <a:rPr lang="fi-FI" sz="2000" dirty="0" err="1"/>
              <a:t>although</a:t>
            </a:r>
            <a:r>
              <a:rPr lang="fi-FI" sz="2000" dirty="0"/>
              <a:t> </a:t>
            </a:r>
            <a:r>
              <a:rPr lang="fi-FI" sz="2000" dirty="0" err="1"/>
              <a:t>individual</a:t>
            </a:r>
            <a:r>
              <a:rPr lang="fi-FI" sz="2000" dirty="0"/>
              <a:t> supervision is </a:t>
            </a:r>
            <a:r>
              <a:rPr lang="fi-FI" sz="2000" dirty="0" err="1"/>
              <a:t>available</a:t>
            </a:r>
            <a:r>
              <a:rPr lang="fi-FI" sz="2000" dirty="0"/>
              <a:t> in </a:t>
            </a:r>
            <a:r>
              <a:rPr lang="fi-FI" sz="2000" dirty="0" err="1"/>
              <a:t>Finnish</a:t>
            </a:r>
            <a:r>
              <a:rPr lang="fi-FI" sz="2000" dirty="0"/>
              <a:t> and English. </a:t>
            </a:r>
            <a:r>
              <a:rPr lang="fi-FI" sz="2000" dirty="0" err="1"/>
              <a:t>Students</a:t>
            </a:r>
            <a:r>
              <a:rPr lang="fi-FI" sz="2000" dirty="0"/>
              <a:t> </a:t>
            </a:r>
            <a:r>
              <a:rPr lang="fi-FI" sz="2000" dirty="0" err="1"/>
              <a:t>can</a:t>
            </a:r>
            <a:r>
              <a:rPr lang="fi-FI" sz="2000" dirty="0"/>
              <a:t> </a:t>
            </a:r>
            <a:r>
              <a:rPr lang="fi-FI" sz="2000" dirty="0" err="1"/>
              <a:t>choose</a:t>
            </a:r>
            <a:r>
              <a:rPr lang="fi-FI" sz="2000" dirty="0"/>
              <a:t> </a:t>
            </a:r>
            <a:r>
              <a:rPr lang="fi-FI" sz="2000" dirty="0" err="1"/>
              <a:t>whether</a:t>
            </a:r>
            <a:r>
              <a:rPr lang="fi-FI" sz="2000" dirty="0"/>
              <a:t> to </a:t>
            </a:r>
            <a:r>
              <a:rPr lang="fi-FI" sz="2000" dirty="0" err="1"/>
              <a:t>write</a:t>
            </a:r>
            <a:r>
              <a:rPr lang="fi-FI" sz="2000" dirty="0"/>
              <a:t> </a:t>
            </a:r>
            <a:r>
              <a:rPr lang="fi-FI" sz="2000" dirty="0" err="1"/>
              <a:t>their</a:t>
            </a:r>
            <a:r>
              <a:rPr lang="fi-FI" sz="2000" dirty="0"/>
              <a:t> </a:t>
            </a:r>
            <a:r>
              <a:rPr lang="fi-FI" sz="2000" dirty="0" err="1"/>
              <a:t>thesis</a:t>
            </a:r>
            <a:r>
              <a:rPr lang="fi-FI" sz="2000" dirty="0"/>
              <a:t> in </a:t>
            </a:r>
            <a:r>
              <a:rPr lang="fi-FI" sz="2000" dirty="0" err="1"/>
              <a:t>Finnish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English.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thesis</a:t>
            </a:r>
            <a:r>
              <a:rPr lang="fi-FI" sz="2000" dirty="0"/>
              <a:t> </a:t>
            </a:r>
            <a:r>
              <a:rPr lang="fi-FI" sz="2000" dirty="0" err="1"/>
              <a:t>seminar</a:t>
            </a:r>
            <a:r>
              <a:rPr lang="fi-FI" sz="2000" dirty="0"/>
              <a:t> </a:t>
            </a:r>
            <a:r>
              <a:rPr lang="fi-FI" sz="2000" dirty="0" err="1"/>
              <a:t>often</a:t>
            </a:r>
            <a:r>
              <a:rPr lang="fi-FI" sz="2000" dirty="0"/>
              <a:t> </a:t>
            </a:r>
            <a:r>
              <a:rPr lang="fi-FI" sz="2000" dirty="0" err="1"/>
              <a:t>brings</a:t>
            </a:r>
            <a:r>
              <a:rPr lang="fi-FI" sz="2000" dirty="0"/>
              <a:t> </a:t>
            </a:r>
            <a:r>
              <a:rPr lang="fi-FI" sz="2000" dirty="0" err="1"/>
              <a:t>together</a:t>
            </a:r>
            <a:r>
              <a:rPr lang="fi-FI" sz="2000" dirty="0"/>
              <a:t> </a:t>
            </a:r>
            <a:r>
              <a:rPr lang="fi-FI" sz="2000" dirty="0" err="1"/>
              <a:t>Finnish</a:t>
            </a:r>
            <a:r>
              <a:rPr lang="fi-FI" sz="2000" dirty="0"/>
              <a:t> and </a:t>
            </a:r>
            <a:r>
              <a:rPr lang="fi-FI" sz="2000" dirty="0" err="1"/>
              <a:t>international</a:t>
            </a:r>
            <a:r>
              <a:rPr lang="fi-FI" sz="2000" dirty="0"/>
              <a:t> </a:t>
            </a:r>
            <a:r>
              <a:rPr lang="fi-FI" sz="2000" dirty="0" err="1"/>
              <a:t>students</a:t>
            </a:r>
            <a:r>
              <a:rPr lang="fi-FI" sz="2000" dirty="0"/>
              <a:t> of </a:t>
            </a:r>
            <a:r>
              <a:rPr lang="fi-FI" sz="2000" dirty="0" err="1"/>
              <a:t>education</a:t>
            </a:r>
            <a:r>
              <a:rPr lang="fi-FI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390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Thesis group – Josephine Moate &amp; Kati Kajander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group – Josephine Moate &amp; Kati Kajander</dc:title>
  <dc:creator>Moate, Josephine</dc:creator>
  <cp:lastModifiedBy>Moate, Josephine</cp:lastModifiedBy>
  <cp:revision>2</cp:revision>
  <dcterms:created xsi:type="dcterms:W3CDTF">2023-04-13T13:45:05Z</dcterms:created>
  <dcterms:modified xsi:type="dcterms:W3CDTF">2023-04-14T10:35:31Z</dcterms:modified>
</cp:coreProperties>
</file>