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modernComment_105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1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</p:sldIdLst>
  <p:sldSz cx="10058400" cy="7772400"/>
  <p:notesSz cx="10058400" cy="7772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IDFont+F1" panose="020B0604020202020204" charset="0"/>
      <p:regular r:id="rId23"/>
    </p:embeddedFont>
    <p:embeddedFont>
      <p:font typeface="CIDFont+F2" panose="020B0604020202020204" charset="0"/>
      <p:regular r:id="rId24"/>
      <p:bold r:id="rId25"/>
    </p:embeddedFont>
    <p:embeddedFont>
      <p:font typeface="CIDFont+F3" panose="020B0604020202020204" charset="0"/>
      <p:regular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BC87B2-2257-FC6C-8FBF-4C1CACDBAD34}" name="Tuhkala, Ari" initials="TA" userId="S::arsatuhk@jyu.fi::31e814f5-448b-4e05-b045-a38599599e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01DA7-DAD6-4C9A-B84B-BD61DF63EE0D}" v="183" dt="2022-10-31T09:49:34.880"/>
    <p1510:client id="{56DAC8C0-977B-9945-8421-5CA231AA9409}" v="2" dt="2022-10-31T08:15:00.160"/>
    <p1510:client id="{7FE5C6F7-B649-43A5-8BA7-3AA2B3AC9B01}" v="198" dt="2022-10-31T09:57:26.840"/>
    <p1510:client id="{A1DA5B91-FA49-7EE3-2834-4F701C4EFD33}" v="8" dt="2022-10-31T08:05:23.155"/>
    <p1510:client id="{EDAA1AE5-AA28-48DA-ACA0-16A4D4D677FC}" v="54" dt="2022-10-31T08:24:00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hkala, Ari" userId="S::arsatuhk@jyu.fi::31e814f5-448b-4e05-b045-a38599599e67" providerId="AD" clId="Web-{A1DA5B91-FA49-7EE3-2834-4F701C4EFD33}"/>
    <pc:docChg chg="mod modSld">
      <pc:chgData name="Tuhkala, Ari" userId="S::arsatuhk@jyu.fi::31e814f5-448b-4e05-b045-a38599599e67" providerId="AD" clId="Web-{A1DA5B91-FA49-7EE3-2834-4F701C4EFD33}" dt="2022-10-31T08:05:23.155" v="6"/>
      <pc:docMkLst>
        <pc:docMk/>
      </pc:docMkLst>
      <pc:sldChg chg="delSp modSp addCm">
        <pc:chgData name="Tuhkala, Ari" userId="S::arsatuhk@jyu.fi::31e814f5-448b-4e05-b045-a38599599e67" providerId="AD" clId="Web-{A1DA5B91-FA49-7EE3-2834-4F701C4EFD33}" dt="2022-10-31T08:05:23.155" v="6"/>
        <pc:sldMkLst>
          <pc:docMk/>
          <pc:sldMk cId="0" sldId="261"/>
        </pc:sldMkLst>
        <pc:spChg chg="del">
          <ac:chgData name="Tuhkala, Ari" userId="S::arsatuhk@jyu.fi::31e814f5-448b-4e05-b045-a38599599e67" providerId="AD" clId="Web-{A1DA5B91-FA49-7EE3-2834-4F701C4EFD33}" dt="2022-10-31T08:04:43.921" v="4"/>
          <ac:spMkLst>
            <pc:docMk/>
            <pc:sldMk cId="0" sldId="261"/>
            <ac:spMk id="202" creationId="{00000000-0000-0000-0000-000000000000}"/>
          </ac:spMkLst>
        </pc:spChg>
        <pc:spChg chg="mod">
          <ac:chgData name="Tuhkala, Ari" userId="S::arsatuhk@jyu.fi::31e814f5-448b-4e05-b045-a38599599e67" providerId="AD" clId="Web-{A1DA5B91-FA49-7EE3-2834-4F701C4EFD33}" dt="2022-10-31T08:04:32.906" v="3" actId="20577"/>
          <ac:spMkLst>
            <pc:docMk/>
            <pc:sldMk cId="0" sldId="261"/>
            <ac:spMk id="203" creationId="{00000000-0000-0000-0000-000000000000}"/>
          </ac:spMkLst>
        </pc:spChg>
      </pc:sldChg>
    </pc:docChg>
  </pc:docChgLst>
  <pc:docChgLst>
    <pc:chgData name="Mertala, Pekka-Oskari" userId="S::pemertal@jyu.fi::50132673-9092-4654-ac86-d5d09395bd58" providerId="AD" clId="Web-{42B01DA7-DAD6-4C9A-B84B-BD61DF63EE0D}"/>
    <pc:docChg chg="addSld modSld">
      <pc:chgData name="Mertala, Pekka-Oskari" userId="S::pemertal@jyu.fi::50132673-9092-4654-ac86-d5d09395bd58" providerId="AD" clId="Web-{42B01DA7-DAD6-4C9A-B84B-BD61DF63EE0D}" dt="2022-10-31T09:49:34.880" v="96" actId="20577"/>
      <pc:docMkLst>
        <pc:docMk/>
      </pc:docMkLst>
      <pc:sldChg chg="addSp modSp new">
        <pc:chgData name="Mertala, Pekka-Oskari" userId="S::pemertal@jyu.fi::50132673-9092-4654-ac86-d5d09395bd58" providerId="AD" clId="Web-{42B01DA7-DAD6-4C9A-B84B-BD61DF63EE0D}" dt="2022-10-31T09:49:34.880" v="96" actId="20577"/>
        <pc:sldMkLst>
          <pc:docMk/>
          <pc:sldMk cId="2966501318" sldId="271"/>
        </pc:sldMkLst>
        <pc:spChg chg="add mod">
          <ac:chgData name="Mertala, Pekka-Oskari" userId="S::pemertal@jyu.fi::50132673-9092-4654-ac86-d5d09395bd58" providerId="AD" clId="Web-{42B01DA7-DAD6-4C9A-B84B-BD61DF63EE0D}" dt="2022-10-31T09:46:11.523" v="22" actId="20577"/>
          <ac:spMkLst>
            <pc:docMk/>
            <pc:sldMk cId="2966501318" sldId="271"/>
            <ac:spMk id="2" creationId="{A4E6ED4E-C971-DA44-D8E8-662DEBC10A7D}"/>
          </ac:spMkLst>
        </pc:spChg>
        <pc:spChg chg="add mod">
          <ac:chgData name="Mertala, Pekka-Oskari" userId="S::pemertal@jyu.fi::50132673-9092-4654-ac86-d5d09395bd58" providerId="AD" clId="Web-{42B01DA7-DAD6-4C9A-B84B-BD61DF63EE0D}" dt="2022-10-31T09:49:34.880" v="96" actId="20577"/>
          <ac:spMkLst>
            <pc:docMk/>
            <pc:sldMk cId="2966501318" sldId="271"/>
            <ac:spMk id="3" creationId="{ECFC76C6-E352-9607-A5B8-CCAA2602F4B5}"/>
          </ac:spMkLst>
        </pc:spChg>
      </pc:sldChg>
    </pc:docChg>
  </pc:docChgLst>
  <pc:docChgLst>
    <pc:chgData name="Mertala, Pekka-Oskari" userId="S::pemertal@jyu.fi::50132673-9092-4654-ac86-d5d09395bd58" providerId="AD" clId="Web-{EDAA1AE5-AA28-48DA-ACA0-16A4D4D677FC}"/>
    <pc:docChg chg="modSld">
      <pc:chgData name="Mertala, Pekka-Oskari" userId="S::pemertal@jyu.fi::50132673-9092-4654-ac86-d5d09395bd58" providerId="AD" clId="Web-{EDAA1AE5-AA28-48DA-ACA0-16A4D4D677FC}" dt="2022-10-31T08:24:00.135" v="30" actId="20577"/>
      <pc:docMkLst>
        <pc:docMk/>
      </pc:docMkLst>
      <pc:sldChg chg="modSp">
        <pc:chgData name="Mertala, Pekka-Oskari" userId="S::pemertal@jyu.fi::50132673-9092-4654-ac86-d5d09395bd58" providerId="AD" clId="Web-{EDAA1AE5-AA28-48DA-ACA0-16A4D4D677FC}" dt="2022-10-31T08:24:00.135" v="30" actId="20577"/>
        <pc:sldMkLst>
          <pc:docMk/>
          <pc:sldMk cId="0" sldId="261"/>
        </pc:sldMkLst>
        <pc:spChg chg="mod">
          <ac:chgData name="Mertala, Pekka-Oskari" userId="S::pemertal@jyu.fi::50132673-9092-4654-ac86-d5d09395bd58" providerId="AD" clId="Web-{EDAA1AE5-AA28-48DA-ACA0-16A4D4D677FC}" dt="2022-10-31T08:24:00.135" v="30" actId="20577"/>
          <ac:spMkLst>
            <pc:docMk/>
            <pc:sldMk cId="0" sldId="261"/>
            <ac:spMk id="200" creationId="{00000000-0000-0000-0000-000000000000}"/>
          </ac:spMkLst>
        </pc:spChg>
      </pc:sldChg>
      <pc:sldChg chg="addSp modSp">
        <pc:chgData name="Mertala, Pekka-Oskari" userId="S::pemertal@jyu.fi::50132673-9092-4654-ac86-d5d09395bd58" providerId="AD" clId="Web-{EDAA1AE5-AA28-48DA-ACA0-16A4D4D677FC}" dt="2022-10-31T07:37:21.948" v="28" actId="20577"/>
        <pc:sldMkLst>
          <pc:docMk/>
          <pc:sldMk cId="455192502" sldId="268"/>
        </pc:sldMkLst>
        <pc:spChg chg="mod">
          <ac:chgData name="Mertala, Pekka-Oskari" userId="S::pemertal@jyu.fi::50132673-9092-4654-ac86-d5d09395bd58" providerId="AD" clId="Web-{EDAA1AE5-AA28-48DA-ACA0-16A4D4D677FC}" dt="2022-10-31T07:36:44.416" v="14" actId="1076"/>
          <ac:spMkLst>
            <pc:docMk/>
            <pc:sldMk cId="455192502" sldId="268"/>
            <ac:spMk id="3" creationId="{00000000-0000-0000-0000-000000000000}"/>
          </ac:spMkLst>
        </pc:spChg>
        <pc:spChg chg="add mod">
          <ac:chgData name="Mertala, Pekka-Oskari" userId="S::pemertal@jyu.fi::50132673-9092-4654-ac86-d5d09395bd58" providerId="AD" clId="Web-{EDAA1AE5-AA28-48DA-ACA0-16A4D4D677FC}" dt="2022-10-31T07:37:21.948" v="28" actId="20577"/>
          <ac:spMkLst>
            <pc:docMk/>
            <pc:sldMk cId="455192502" sldId="268"/>
            <ac:spMk id="4" creationId="{5FD0C11B-8C38-91E3-FC8E-17883F8F8273}"/>
          </ac:spMkLst>
        </pc:spChg>
      </pc:sldChg>
    </pc:docChg>
  </pc:docChgLst>
  <pc:docChgLst>
    <pc:chgData name="Ronai, Kara" userId="aea061e0-bfda-4933-a6d5-a57a184b02cc" providerId="ADAL" clId="{357193E4-4CEA-4A36-B0DE-6EC1072CF9CE}"/>
    <pc:docChg chg="modSld">
      <pc:chgData name="Ronai, Kara" userId="aea061e0-bfda-4933-a6d5-a57a184b02cc" providerId="ADAL" clId="{357193E4-4CEA-4A36-B0DE-6EC1072CF9CE}" dt="2021-10-29T06:02:50.983" v="1" actId="115"/>
      <pc:docMkLst>
        <pc:docMk/>
      </pc:docMkLst>
      <pc:sldChg chg="modSp">
        <pc:chgData name="Ronai, Kara" userId="aea061e0-bfda-4933-a6d5-a57a184b02cc" providerId="ADAL" clId="{357193E4-4CEA-4A36-B0DE-6EC1072CF9CE}" dt="2021-10-29T06:02:50.983" v="1" actId="115"/>
        <pc:sldMkLst>
          <pc:docMk/>
          <pc:sldMk cId="0" sldId="261"/>
        </pc:sldMkLst>
        <pc:spChg chg="mod">
          <ac:chgData name="Ronai, Kara" userId="aea061e0-bfda-4933-a6d5-a57a184b02cc" providerId="ADAL" clId="{357193E4-4CEA-4A36-B0DE-6EC1072CF9CE}" dt="2021-10-29T06:02:45.197" v="0" actId="1076"/>
          <ac:spMkLst>
            <pc:docMk/>
            <pc:sldMk cId="0" sldId="261"/>
            <ac:spMk id="189" creationId="{00000000-0000-0000-0000-000000000000}"/>
          </ac:spMkLst>
        </pc:spChg>
        <pc:spChg chg="mod">
          <ac:chgData name="Ronai, Kara" userId="aea061e0-bfda-4933-a6d5-a57a184b02cc" providerId="ADAL" clId="{357193E4-4CEA-4A36-B0DE-6EC1072CF9CE}" dt="2021-10-29T06:02:50.983" v="1" actId="115"/>
          <ac:spMkLst>
            <pc:docMk/>
            <pc:sldMk cId="0" sldId="261"/>
            <ac:spMk id="200" creationId="{00000000-0000-0000-0000-000000000000}"/>
          </ac:spMkLst>
        </pc:spChg>
      </pc:sldChg>
    </pc:docChg>
  </pc:docChgLst>
  <pc:docChgLst>
    <pc:chgData name="Näreaho, Saana" userId="S::saolmana@jyu.fi::ebed7e56-bd42-428f-985b-f15b4e65966a" providerId="AD" clId="Web-{85C0A792-77C0-474D-97BD-11876927E625}"/>
    <pc:docChg chg="modSld">
      <pc:chgData name="Näreaho, Saana" userId="S::saolmana@jyu.fi::ebed7e56-bd42-428f-985b-f15b4e65966a" providerId="AD" clId="Web-{85C0A792-77C0-474D-97BD-11876927E625}" dt="2022-10-25T13:53:42.540" v="142" actId="20577"/>
      <pc:docMkLst>
        <pc:docMk/>
      </pc:docMkLst>
      <pc:sldChg chg="modSp">
        <pc:chgData name="Näreaho, Saana" userId="S::saolmana@jyu.fi::ebed7e56-bd42-428f-985b-f15b4e65966a" providerId="AD" clId="Web-{85C0A792-77C0-474D-97BD-11876927E625}" dt="2022-10-25T13:49:04.889" v="2" actId="20577"/>
        <pc:sldMkLst>
          <pc:docMk/>
          <pc:sldMk cId="0" sldId="256"/>
        </pc:sldMkLst>
        <pc:spChg chg="mod">
          <ac:chgData name="Näreaho, Saana" userId="S::saolmana@jyu.fi::ebed7e56-bd42-428f-985b-f15b4e65966a" providerId="AD" clId="Web-{85C0A792-77C0-474D-97BD-11876927E625}" dt="2022-10-25T13:49:04.889" v="2" actId="20577"/>
          <ac:spMkLst>
            <pc:docMk/>
            <pc:sldMk cId="0" sldId="256"/>
            <ac:spMk id="104" creationId="{00000000-0000-0000-0000-000000000000}"/>
          </ac:spMkLst>
        </pc:spChg>
      </pc:sldChg>
      <pc:sldChg chg="modSp">
        <pc:chgData name="Näreaho, Saana" userId="S::saolmana@jyu.fi::ebed7e56-bd42-428f-985b-f15b4e65966a" providerId="AD" clId="Web-{85C0A792-77C0-474D-97BD-11876927E625}" dt="2022-10-25T13:50:13.450" v="42" actId="20577"/>
        <pc:sldMkLst>
          <pc:docMk/>
          <pc:sldMk cId="0" sldId="258"/>
        </pc:sldMkLst>
        <pc:spChg chg="mod">
          <ac:chgData name="Näreaho, Saana" userId="S::saolmana@jyu.fi::ebed7e56-bd42-428f-985b-f15b4e65966a" providerId="AD" clId="Web-{85C0A792-77C0-474D-97BD-11876927E625}" dt="2022-10-25T13:49:19.998" v="5" actId="20577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49:17.701" v="4" actId="20577"/>
          <ac:spMkLst>
            <pc:docMk/>
            <pc:sldMk cId="0" sldId="258"/>
            <ac:spMk id="137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50:13.450" v="42" actId="20577"/>
          <ac:spMkLst>
            <pc:docMk/>
            <pc:sldMk cId="0" sldId="258"/>
            <ac:spMk id="138" creationId="{00000000-0000-0000-0000-000000000000}"/>
          </ac:spMkLst>
        </pc:spChg>
      </pc:sldChg>
      <pc:sldChg chg="modSp">
        <pc:chgData name="Näreaho, Saana" userId="S::saolmana@jyu.fi::ebed7e56-bd42-428f-985b-f15b4e65966a" providerId="AD" clId="Web-{85C0A792-77C0-474D-97BD-11876927E625}" dt="2022-10-25T13:53:42.540" v="142" actId="20577"/>
        <pc:sldMkLst>
          <pc:docMk/>
          <pc:sldMk cId="0" sldId="262"/>
        </pc:sldMkLst>
        <pc:spChg chg="mod">
          <ac:chgData name="Näreaho, Saana" userId="S::saolmana@jyu.fi::ebed7e56-bd42-428f-985b-f15b4e65966a" providerId="AD" clId="Web-{85C0A792-77C0-474D-97BD-11876927E625}" dt="2022-10-25T13:53:42.540" v="142" actId="20577"/>
          <ac:spMkLst>
            <pc:docMk/>
            <pc:sldMk cId="0" sldId="262"/>
            <ac:spMk id="217" creationId="{00000000-0000-0000-0000-000000000000}"/>
          </ac:spMkLst>
        </pc:spChg>
      </pc:sldChg>
      <pc:sldChg chg="modSp">
        <pc:chgData name="Näreaho, Saana" userId="S::saolmana@jyu.fi::ebed7e56-bd42-428f-985b-f15b4e65966a" providerId="AD" clId="Web-{85C0A792-77C0-474D-97BD-11876927E625}" dt="2022-10-25T13:52:01.433" v="117" actId="20577"/>
        <pc:sldMkLst>
          <pc:docMk/>
          <pc:sldMk cId="0" sldId="263"/>
        </pc:sldMkLst>
        <pc:spChg chg="mod">
          <ac:chgData name="Näreaho, Saana" userId="S::saolmana@jyu.fi::ebed7e56-bd42-428f-985b-f15b4e65966a" providerId="AD" clId="Web-{85C0A792-77C0-474D-97BD-11876927E625}" dt="2022-10-25T13:51:43.417" v="101" actId="20577"/>
          <ac:spMkLst>
            <pc:docMk/>
            <pc:sldMk cId="0" sldId="263"/>
            <ac:spMk id="249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52:01.433" v="117" actId="20577"/>
          <ac:spMkLst>
            <pc:docMk/>
            <pc:sldMk cId="0" sldId="263"/>
            <ac:spMk id="251" creationId="{00000000-0000-0000-0000-000000000000}"/>
          </ac:spMkLst>
        </pc:spChg>
      </pc:sldChg>
      <pc:sldChg chg="modSp">
        <pc:chgData name="Näreaho, Saana" userId="S::saolmana@jyu.fi::ebed7e56-bd42-428f-985b-f15b4e65966a" providerId="AD" clId="Web-{85C0A792-77C0-474D-97BD-11876927E625}" dt="2022-10-25T13:53:04.182" v="125" actId="1076"/>
        <pc:sldMkLst>
          <pc:docMk/>
          <pc:sldMk cId="0" sldId="265"/>
        </pc:sldMkLst>
        <pc:spChg chg="mod">
          <ac:chgData name="Näreaho, Saana" userId="S::saolmana@jyu.fi::ebed7e56-bd42-428f-985b-f15b4e65966a" providerId="AD" clId="Web-{85C0A792-77C0-474D-97BD-11876927E625}" dt="2022-10-25T13:52:43.573" v="122" actId="20577"/>
          <ac:spMkLst>
            <pc:docMk/>
            <pc:sldMk cId="0" sldId="265"/>
            <ac:spMk id="279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52:48.244" v="123" actId="1076"/>
          <ac:spMkLst>
            <pc:docMk/>
            <pc:sldMk cId="0" sldId="265"/>
            <ac:spMk id="281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52:59.979" v="124" actId="1076"/>
          <ac:spMkLst>
            <pc:docMk/>
            <pc:sldMk cId="0" sldId="265"/>
            <ac:spMk id="282" creationId="{00000000-0000-0000-0000-000000000000}"/>
          </ac:spMkLst>
        </pc:spChg>
        <pc:spChg chg="mod">
          <ac:chgData name="Näreaho, Saana" userId="S::saolmana@jyu.fi::ebed7e56-bd42-428f-985b-f15b4e65966a" providerId="AD" clId="Web-{85C0A792-77C0-474D-97BD-11876927E625}" dt="2022-10-25T13:53:04.182" v="125" actId="1076"/>
          <ac:spMkLst>
            <pc:docMk/>
            <pc:sldMk cId="0" sldId="265"/>
            <ac:spMk id="283" creationId="{00000000-0000-0000-0000-000000000000}"/>
          </ac:spMkLst>
        </pc:spChg>
      </pc:sldChg>
    </pc:docChg>
  </pc:docChgLst>
  <pc:docChgLst>
    <pc:chgData name="Mertala, Pekka-Oskari" userId="S::pemertal@jyu.fi::50132673-9092-4654-ac86-d5d09395bd58" providerId="AD" clId="Web-{7FE5C6F7-B649-43A5-8BA7-3AA2B3AC9B01}"/>
    <pc:docChg chg="modSld">
      <pc:chgData name="Mertala, Pekka-Oskari" userId="S::pemertal@jyu.fi::50132673-9092-4654-ac86-d5d09395bd58" providerId="AD" clId="Web-{7FE5C6F7-B649-43A5-8BA7-3AA2B3AC9B01}" dt="2022-10-31T09:57:24.996" v="102" actId="20577"/>
      <pc:docMkLst>
        <pc:docMk/>
      </pc:docMkLst>
      <pc:sldChg chg="modSp">
        <pc:chgData name="Mertala, Pekka-Oskari" userId="S::pemertal@jyu.fi::50132673-9092-4654-ac86-d5d09395bd58" providerId="AD" clId="Web-{7FE5C6F7-B649-43A5-8BA7-3AA2B3AC9B01}" dt="2022-10-31T09:57:24.996" v="102" actId="20577"/>
        <pc:sldMkLst>
          <pc:docMk/>
          <pc:sldMk cId="2966501318" sldId="271"/>
        </pc:sldMkLst>
        <pc:spChg chg="mod">
          <ac:chgData name="Mertala, Pekka-Oskari" userId="S::pemertal@jyu.fi::50132673-9092-4654-ac86-d5d09395bd58" providerId="AD" clId="Web-{7FE5C6F7-B649-43A5-8BA7-3AA2B3AC9B01}" dt="2022-10-31T09:57:24.996" v="102" actId="20577"/>
          <ac:spMkLst>
            <pc:docMk/>
            <pc:sldMk cId="2966501318" sldId="271"/>
            <ac:spMk id="3" creationId="{ECFC76C6-E352-9607-A5B8-CCAA2602F4B5}"/>
          </ac:spMkLst>
        </pc:spChg>
      </pc:sldChg>
    </pc:docChg>
  </pc:docChgLst>
  <pc:docChgLst>
    <pc:chgData name="Tuhkala, Ari" userId="31e814f5-448b-4e05-b045-a38599599e67" providerId="ADAL" clId="{56DAC8C0-977B-9945-8421-5CA231AA9409}"/>
    <pc:docChg chg="undo custSel addSld delSld modSld">
      <pc:chgData name="Tuhkala, Ari" userId="31e814f5-448b-4e05-b045-a38599599e67" providerId="ADAL" clId="{56DAC8C0-977B-9945-8421-5CA231AA9409}" dt="2022-10-31T08:15:13.884" v="134" actId="20577"/>
      <pc:docMkLst>
        <pc:docMk/>
      </pc:docMkLst>
      <pc:sldChg chg="delSp modSp mod">
        <pc:chgData name="Tuhkala, Ari" userId="31e814f5-448b-4e05-b045-a38599599e67" providerId="ADAL" clId="{56DAC8C0-977B-9945-8421-5CA231AA9409}" dt="2022-10-31T08:15:13.884" v="134" actId="20577"/>
        <pc:sldMkLst>
          <pc:docMk/>
          <pc:sldMk cId="0" sldId="261"/>
        </pc:sldMkLst>
        <pc:spChg chg="mod">
          <ac:chgData name="Tuhkala, Ari" userId="31e814f5-448b-4e05-b045-a38599599e67" providerId="ADAL" clId="{56DAC8C0-977B-9945-8421-5CA231AA9409}" dt="2022-10-31T08:06:34.582" v="3" actId="14100"/>
          <ac:spMkLst>
            <pc:docMk/>
            <pc:sldMk cId="0" sldId="261"/>
            <ac:spMk id="189" creationId="{00000000-0000-0000-0000-000000000000}"/>
          </ac:spMkLst>
        </pc:spChg>
        <pc:spChg chg="mod">
          <ac:chgData name="Tuhkala, Ari" userId="31e814f5-448b-4e05-b045-a38599599e67" providerId="ADAL" clId="{56DAC8C0-977B-9945-8421-5CA231AA9409}" dt="2022-10-31T08:11:46.064" v="46" actId="1076"/>
          <ac:spMkLst>
            <pc:docMk/>
            <pc:sldMk cId="0" sldId="261"/>
            <ac:spMk id="195" creationId="{00000000-0000-0000-0000-000000000000}"/>
          </ac:spMkLst>
        </pc:spChg>
        <pc:spChg chg="mod">
          <ac:chgData name="Tuhkala, Ari" userId="31e814f5-448b-4e05-b045-a38599599e67" providerId="ADAL" clId="{56DAC8C0-977B-9945-8421-5CA231AA9409}" dt="2022-10-31T08:15:13.884" v="134" actId="20577"/>
          <ac:spMkLst>
            <pc:docMk/>
            <pc:sldMk cId="0" sldId="261"/>
            <ac:spMk id="200" creationId="{00000000-0000-0000-0000-000000000000}"/>
          </ac:spMkLst>
        </pc:spChg>
        <pc:spChg chg="del mod">
          <ac:chgData name="Tuhkala, Ari" userId="31e814f5-448b-4e05-b045-a38599599e67" providerId="ADAL" clId="{56DAC8C0-977B-9945-8421-5CA231AA9409}" dt="2022-10-31T08:07:45.210" v="16"/>
          <ac:spMkLst>
            <pc:docMk/>
            <pc:sldMk cId="0" sldId="261"/>
            <ac:spMk id="201" creationId="{00000000-0000-0000-0000-000000000000}"/>
          </ac:spMkLst>
        </pc:spChg>
        <pc:spChg chg="del mod">
          <ac:chgData name="Tuhkala, Ari" userId="31e814f5-448b-4e05-b045-a38599599e67" providerId="ADAL" clId="{56DAC8C0-977B-9945-8421-5CA231AA9409}" dt="2022-10-31T08:07:44.537" v="14" actId="478"/>
          <ac:spMkLst>
            <pc:docMk/>
            <pc:sldMk cId="0" sldId="261"/>
            <ac:spMk id="204" creationId="{00000000-0000-0000-0000-000000000000}"/>
          </ac:spMkLst>
        </pc:spChg>
      </pc:sldChg>
      <pc:sldChg chg="modSp add del mod">
        <pc:chgData name="Tuhkala, Ari" userId="31e814f5-448b-4e05-b045-a38599599e67" providerId="ADAL" clId="{56DAC8C0-977B-9945-8421-5CA231AA9409}" dt="2022-10-31T08:13:55.944" v="65" actId="2696"/>
        <pc:sldMkLst>
          <pc:docMk/>
          <pc:sldMk cId="0" sldId="262"/>
        </pc:sldMkLst>
        <pc:spChg chg="mod">
          <ac:chgData name="Tuhkala, Ari" userId="31e814f5-448b-4e05-b045-a38599599e67" providerId="ADAL" clId="{56DAC8C0-977B-9945-8421-5CA231AA9409}" dt="2022-10-31T08:09:35.542" v="33" actId="1076"/>
          <ac:spMkLst>
            <pc:docMk/>
            <pc:sldMk cId="0" sldId="262"/>
            <ac:spMk id="206" creationId="{00000000-0000-0000-0000-000000000000}"/>
          </ac:spMkLst>
        </pc:spChg>
      </pc:sldChg>
      <pc:sldChg chg="modSp add del mod">
        <pc:chgData name="Tuhkala, Ari" userId="31e814f5-448b-4e05-b045-a38599599e67" providerId="ADAL" clId="{56DAC8C0-977B-9945-8421-5CA231AA9409}" dt="2022-10-31T08:10:57.633" v="39" actId="2696"/>
        <pc:sldMkLst>
          <pc:docMk/>
          <pc:sldMk cId="740305766" sldId="271"/>
        </pc:sldMkLst>
        <pc:spChg chg="mod">
          <ac:chgData name="Tuhkala, Ari" userId="31e814f5-448b-4e05-b045-a38599599e67" providerId="ADAL" clId="{56DAC8C0-977B-9945-8421-5CA231AA9409}" dt="2022-10-31T08:10:26.038" v="38" actId="20577"/>
          <ac:spMkLst>
            <pc:docMk/>
            <pc:sldMk cId="740305766" sldId="271"/>
            <ac:spMk id="200" creationId="{00000000-0000-0000-0000-000000000000}"/>
          </ac:spMkLst>
        </pc:spChg>
      </pc:sldChg>
      <pc:sldChg chg="modSp add del mod">
        <pc:chgData name="Tuhkala, Ari" userId="31e814f5-448b-4e05-b045-a38599599e67" providerId="ADAL" clId="{56DAC8C0-977B-9945-8421-5CA231AA9409}" dt="2022-10-31T08:15:13.757" v="133" actId="2890"/>
        <pc:sldMkLst>
          <pc:docMk/>
          <pc:sldMk cId="3796237802" sldId="271"/>
        </pc:sldMkLst>
        <pc:spChg chg="mod">
          <ac:chgData name="Tuhkala, Ari" userId="31e814f5-448b-4e05-b045-a38599599e67" providerId="ADAL" clId="{56DAC8C0-977B-9945-8421-5CA231AA9409}" dt="2022-10-31T08:15:13.524" v="132" actId="20577"/>
          <ac:spMkLst>
            <pc:docMk/>
            <pc:sldMk cId="3796237802" sldId="271"/>
            <ac:spMk id="199" creationId="{00000000-0000-0000-0000-000000000000}"/>
          </ac:spMkLst>
        </pc:spChg>
        <pc:spChg chg="mod">
          <ac:chgData name="Tuhkala, Ari" userId="31e814f5-448b-4e05-b045-a38599599e67" providerId="ADAL" clId="{56DAC8C0-977B-9945-8421-5CA231AA9409}" dt="2022-10-31T08:15:11.760" v="129" actId="20577"/>
          <ac:spMkLst>
            <pc:docMk/>
            <pc:sldMk cId="3796237802" sldId="271"/>
            <ac:spMk id="200" creationId="{00000000-0000-0000-0000-000000000000}"/>
          </ac:spMkLst>
        </pc:spChg>
      </pc:sldChg>
    </pc:docChg>
  </pc:docChgLst>
  <pc:docChgLst>
    <pc:chgData name="Näreaho, Saana" userId="S::saolmana@jyu.fi::ebed7e56-bd42-428f-985b-f15b4e65966a" providerId="AD" clId="Web-{4FEA83A7-83AC-402F-B2D3-A65D47A61357}"/>
    <pc:docChg chg="addSld modSld">
      <pc:chgData name="Näreaho, Saana" userId="S::saolmana@jyu.fi::ebed7e56-bd42-428f-985b-f15b4e65966a" providerId="AD" clId="Web-{4FEA83A7-83AC-402F-B2D3-A65D47A61357}" dt="2022-10-26T06:23:21.303" v="22" actId="1076"/>
      <pc:docMkLst>
        <pc:docMk/>
      </pc:docMkLst>
      <pc:sldChg chg="addSp delSp modSp">
        <pc:chgData name="Näreaho, Saana" userId="S::saolmana@jyu.fi::ebed7e56-bd42-428f-985b-f15b4e65966a" providerId="AD" clId="Web-{4FEA83A7-83AC-402F-B2D3-A65D47A61357}" dt="2022-10-26T06:20:27.988" v="1"/>
        <pc:sldMkLst>
          <pc:docMk/>
          <pc:sldMk cId="0" sldId="260"/>
        </pc:sldMkLst>
        <pc:picChg chg="add del mod">
          <ac:chgData name="Näreaho, Saana" userId="S::saolmana@jyu.fi::ebed7e56-bd42-428f-985b-f15b4e65966a" providerId="AD" clId="Web-{4FEA83A7-83AC-402F-B2D3-A65D47A61357}" dt="2022-10-26T06:20:27.988" v="1"/>
          <ac:picMkLst>
            <pc:docMk/>
            <pc:sldMk cId="0" sldId="260"/>
            <ac:picMk id="2" creationId="{7ADC02FC-98C5-BC2C-A73E-66C49C74476E}"/>
          </ac:picMkLst>
        </pc:picChg>
      </pc:sldChg>
      <pc:sldChg chg="addSp delSp modSp new mod setBg">
        <pc:chgData name="Näreaho, Saana" userId="S::saolmana@jyu.fi::ebed7e56-bd42-428f-985b-f15b4e65966a" providerId="AD" clId="Web-{4FEA83A7-83AC-402F-B2D3-A65D47A61357}" dt="2022-10-26T06:23:21.303" v="22" actId="1076"/>
        <pc:sldMkLst>
          <pc:docMk/>
          <pc:sldMk cId="3568625518" sldId="269"/>
        </pc:sldMkLst>
        <pc:picChg chg="add del mod">
          <ac:chgData name="Näreaho, Saana" userId="S::saolmana@jyu.fi::ebed7e56-bd42-428f-985b-f15b4e65966a" providerId="AD" clId="Web-{4FEA83A7-83AC-402F-B2D3-A65D47A61357}" dt="2022-10-26T06:21:25.802" v="12"/>
          <ac:picMkLst>
            <pc:docMk/>
            <pc:sldMk cId="3568625518" sldId="269"/>
            <ac:picMk id="2" creationId="{43486C83-8036-06B8-2C52-D6FF4C7DC062}"/>
          </ac:picMkLst>
        </pc:picChg>
        <pc:picChg chg="add mod">
          <ac:chgData name="Näreaho, Saana" userId="S::saolmana@jyu.fi::ebed7e56-bd42-428f-985b-f15b4e65966a" providerId="AD" clId="Web-{4FEA83A7-83AC-402F-B2D3-A65D47A61357}" dt="2022-10-26T06:23:21.303" v="22" actId="1076"/>
          <ac:picMkLst>
            <pc:docMk/>
            <pc:sldMk cId="3568625518" sldId="269"/>
            <ac:picMk id="3" creationId="{0A05DD5A-201C-5D8E-BEB6-D141680AB968}"/>
          </ac:picMkLst>
        </pc:picChg>
      </pc:sldChg>
      <pc:sldChg chg="addSp modSp new mod setBg">
        <pc:chgData name="Näreaho, Saana" userId="S::saolmana@jyu.fi::ebed7e56-bd42-428f-985b-f15b4e65966a" providerId="AD" clId="Web-{4FEA83A7-83AC-402F-B2D3-A65D47A61357}" dt="2022-10-26T06:23:12.288" v="19" actId="14100"/>
        <pc:sldMkLst>
          <pc:docMk/>
          <pc:sldMk cId="1319550133" sldId="270"/>
        </pc:sldMkLst>
        <pc:picChg chg="add mod">
          <ac:chgData name="Näreaho, Saana" userId="S::saolmana@jyu.fi::ebed7e56-bd42-428f-985b-f15b4e65966a" providerId="AD" clId="Web-{4FEA83A7-83AC-402F-B2D3-A65D47A61357}" dt="2022-10-26T06:23:12.288" v="19" actId="14100"/>
          <ac:picMkLst>
            <pc:docMk/>
            <pc:sldMk cId="1319550133" sldId="270"/>
            <ac:picMk id="2" creationId="{3A020A2E-B672-9554-0635-02996D708788}"/>
          </ac:picMkLst>
        </pc:picChg>
      </pc:sldChg>
    </pc:docChg>
  </pc:docChgLst>
</pc:chgInfo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C26B31-E40D-4A59-B92A-4EC50A67C627}" authorId="{F1BC87B2-2257-FC6C-8FBF-4C1CACDBAD34}" created="2022-10-31T08:05:23.15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199" creationId="{00000000-0000-0000-0000-000000000000}"/>
    </ac:deMkLst>
    <p188:txBody>
      <a:bodyPr/>
      <a:lstStyle/>
      <a:p>
        <a:r>
          <a:rPr lang="en-US"/>
          <a:t>Poistettu, en ymmärrä mitä tuolla ajetaan takaa?
Toiveet aihepiiristä ja aloittamisajankohdasta pyritään ottamaan huomioon ​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jyu.fi/edupsy/fi/laitokset/kat/opiskelu/graduhakulomak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ppa.jyu.fi/avoimet/edu/kasvatustieteiden-tiedekunnan-gradutori" TargetMode="External"/><Relationship Id="rId5" Type="http://schemas.openxmlformats.org/officeDocument/2006/relationships/hyperlink" Target="https://www.jyu.fi/edupsy/fi/opiskelu/opiskeluohjeet/pikaohjeet/gradu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yu.fi/edupsy/fi/tutkimus/tutkimushankkeet/tutkimusalue-lapsuu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jyu.fi/edupsy/fi/tutkimus/tutkimushankkeet/tutkimusalue-tyoelam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yu.fi/edupsy/fi/tutkimus/tutkimushankkeet/tutkimusalue-opetus" TargetMode="External"/><Relationship Id="rId5" Type="http://schemas.openxmlformats.org/officeDocument/2006/relationships/hyperlink" Target="https://www.jyu.fi/edupsy/fi/tutkimus/tutkimushankkeet/tutkimusalue-oppiminen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jyu.fi/edupsy/fi/tutkimus/tutkimushankkeet/tutkimusalue-teknolog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05_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4903" y="1946149"/>
            <a:ext cx="1688592" cy="1098804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 flipV="1">
            <a:off x="0" y="6580633"/>
            <a:ext cx="10058400" cy="135635"/>
          </a:xfrm>
          <a:custGeom>
            <a:avLst/>
            <a:gdLst/>
            <a:ahLst/>
            <a:cxnLst/>
            <a:rect l="0" t="0" r="0" b="0"/>
            <a:pathLst>
              <a:path w="13411200" h="180847">
                <a:moveTo>
                  <a:pt x="0" y="180847"/>
                </a:moveTo>
                <a:lnTo>
                  <a:pt x="13411200" y="180847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flipV="1">
            <a:off x="8298180" y="6358129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Rectangle 104"/>
          <p:cNvSpPr/>
          <p:nvPr/>
        </p:nvSpPr>
        <p:spPr>
          <a:xfrm>
            <a:off x="2735602" y="3504725"/>
            <a:ext cx="4742837" cy="98116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1095375"/>
            <a:r>
              <a:rPr lang="en-US" sz="3250" err="1">
                <a:solidFill>
                  <a:srgbClr val="FFFFFF"/>
                </a:solidFill>
                <a:latin typeface="CIDFont+F1"/>
              </a:rPr>
              <a:t>Kevään</a:t>
            </a:r>
            <a:r>
              <a:rPr lang="en-US" sz="3250">
                <a:solidFill>
                  <a:srgbClr val="FFFFFF"/>
                </a:solidFill>
                <a:latin typeface="CIDFont+F1"/>
              </a:rPr>
              <a:t> 2</a:t>
            </a:r>
            <a:r>
              <a:rPr lang="en-US" sz="3250" spc="-19">
                <a:solidFill>
                  <a:srgbClr val="FFFFFF"/>
                </a:solidFill>
                <a:latin typeface="CIDFont+F1"/>
              </a:rPr>
              <a:t>0</a:t>
            </a:r>
            <a:r>
              <a:rPr lang="en-US" sz="3250">
                <a:solidFill>
                  <a:srgbClr val="FFFFFF"/>
                </a:solidFill>
                <a:latin typeface="CIDFont+F1"/>
              </a:rPr>
              <a:t>23 </a:t>
            </a:r>
            <a:endParaRPr lang="en-US"/>
          </a:p>
          <a:p>
            <a:pPr marL="0">
              <a:lnSpc>
                <a:spcPts val="3960"/>
              </a:lnSpc>
            </a:pP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gra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d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ury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h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mii</a:t>
            </a:r>
            <a:r>
              <a:rPr lang="en-US" sz="3299" b="0" i="0" spc="904" baseline="0">
                <a:solidFill>
                  <a:srgbClr val="FFFFFF"/>
                </a:solidFill>
                <a:latin typeface="CIDFont+F1"/>
              </a:rPr>
              <a:t>n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h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a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k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e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mi</a:t>
            </a:r>
            <a:r>
              <a:rPr lang="en-US" sz="3299" b="0" i="0" spc="-19" baseline="0">
                <a:solidFill>
                  <a:srgbClr val="FFFFFF"/>
                </a:solidFill>
                <a:latin typeface="CIDFont+F1"/>
              </a:rPr>
              <a:t>n</a:t>
            </a:r>
            <a:r>
              <a:rPr lang="en-US" sz="3299" b="0" i="0" spc="0" baseline="0">
                <a:solidFill>
                  <a:srgbClr val="FFFFFF"/>
                </a:solidFill>
                <a:latin typeface="CIDFont+F1"/>
              </a:rPr>
              <a:t>en 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3928881" y="4808688"/>
            <a:ext cx="2262332" cy="616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Kasvatus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ieteiden</a:t>
            </a:r>
            <a:r>
              <a:rPr lang="en-US" sz="1656" b="0" i="0" spc="-28" baseline="0">
                <a:solidFill>
                  <a:srgbClr val="C7C9C8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lai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os </a:t>
            </a:r>
          </a:p>
          <a:p>
            <a:pPr marL="10679">
              <a:lnSpc>
                <a:spcPts val="2640"/>
              </a:lnSpc>
            </a:pP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Opet</a:t>
            </a:r>
            <a:r>
              <a:rPr lang="en-US" sz="1656" b="0" i="0" spc="-11" baseline="0">
                <a:solidFill>
                  <a:srgbClr val="C7C9C8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C7C9C8"/>
                </a:solidFill>
                <a:latin typeface="CIDFont+F1"/>
              </a:rPr>
              <a:t>ajankoulutuslaitos </a:t>
            </a:r>
          </a:p>
        </p:txBody>
      </p:sp>
      <p:sp>
        <p:nvSpPr>
          <p:cNvPr id="107" name="Rectangle 107"/>
          <p:cNvSpPr/>
          <p:nvPr/>
        </p:nvSpPr>
        <p:spPr>
          <a:xfrm>
            <a:off x="7420234" y="6361156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Freeform 252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5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56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1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62" name="Rectangle 262"/>
          <p:cNvSpPr/>
          <p:nvPr/>
        </p:nvSpPr>
        <p:spPr>
          <a:xfrm>
            <a:off x="981422" y="3711328"/>
            <a:ext cx="3022110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-166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l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krit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er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itä</a:t>
            </a:r>
          </a:p>
        </p:txBody>
      </p:sp>
      <p:sp>
        <p:nvSpPr>
          <p:cNvPr id="263" name="Rectangle 263"/>
          <p:cNvSpPr/>
          <p:nvPr/>
        </p:nvSpPr>
        <p:spPr>
          <a:xfrm>
            <a:off x="981401" y="4408687"/>
            <a:ext cx="1615481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Hakutoiveet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981401" y="4794224"/>
            <a:ext cx="4803726" cy="7222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Om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n lai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okse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opisk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lij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ovat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etusijalla</a:t>
            </a:r>
          </a:p>
          <a:p>
            <a:pPr marL="0">
              <a:lnSpc>
                <a:spcPts val="3035"/>
              </a:lnSpc>
            </a:pPr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Jos ry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mään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aljon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kijoi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a</a:t>
            </a:r>
          </a:p>
        </p:txBody>
      </p:sp>
      <p:sp>
        <p:nvSpPr>
          <p:cNvPr id="265" name="Rectangle 265"/>
          <p:cNvSpPr/>
          <p:nvPr/>
        </p:nvSpPr>
        <p:spPr>
          <a:xfrm>
            <a:off x="1359448" y="5565421"/>
            <a:ext cx="7496348" cy="304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26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Huomioidaa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hakuhetkellä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rekisterissä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oleva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opinto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istekertym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66" name="Rectangle 266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reeform 267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71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6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77" name="Rectangle 277"/>
          <p:cNvSpPr/>
          <p:nvPr/>
        </p:nvSpPr>
        <p:spPr>
          <a:xfrm>
            <a:off x="981422" y="3407933"/>
            <a:ext cx="3713764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Ha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uloma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-5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si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ältää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610753" y="4091598"/>
            <a:ext cx="7234353" cy="650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aj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548" baseline="0">
                <a:solidFill>
                  <a:srgbClr val="002957"/>
                </a:solidFill>
                <a:latin typeface="CIDFont+F1"/>
              </a:rPr>
              <a:t>-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&amp; 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ih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toiv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(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lme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-13" baseline="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oivet</a:t>
            </a:r>
            <a:r>
              <a:rPr lang="en-US" sz="1979" b="0" i="0" spc="-13" baseline="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)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sekä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perustelut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iveelle</a:t>
            </a:r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  <a:p>
            <a:pPr marL="0">
              <a:lnSpc>
                <a:spcPts val="3035"/>
              </a:lnSpc>
            </a:pPr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Hakijan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tkint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-o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lma</a:t>
            </a:r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</p:txBody>
      </p:sp>
      <p:sp>
        <p:nvSpPr>
          <p:cNvPr id="279" name="Rectangle 279"/>
          <p:cNvSpPr/>
          <p:nvPr/>
        </p:nvSpPr>
        <p:spPr>
          <a:xfrm>
            <a:off x="610753" y="4764253"/>
            <a:ext cx="5539978" cy="612347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en-US" sz="2000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Jos </a:t>
            </a:r>
            <a:r>
              <a:rPr lang="en-US" sz="2000" b="0" i="0" spc="-11" baseline="0" err="1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arit</a:t>
            </a:r>
            <a:r>
              <a:rPr lang="en-US" sz="2000" b="0" i="0" spc="-19" baseline="0" err="1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ö</a:t>
            </a:r>
            <a:r>
              <a:rPr lang="en-US" sz="2000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su</a:t>
            </a:r>
            <a:r>
              <a:rPr lang="en-US" sz="2000" b="0" i="0" spc="-11" baseline="0" err="1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nnitelmissa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,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parin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2000" b="0" i="0" spc="0" baseline="0" err="1">
                <a:solidFill>
                  <a:srgbClr val="002957"/>
                </a:solidFill>
                <a:latin typeface="CIDFont+F1"/>
              </a:rPr>
              <a:t>nimi</a:t>
            </a:r>
            <a:r>
              <a:rPr lang="en-US" sz="2000" b="0" i="0" spc="0" baseline="0">
                <a:solidFill>
                  <a:srgbClr val="002957"/>
                </a:solidFill>
                <a:latin typeface="CIDFont+F1"/>
              </a:rPr>
              <a:t>	</a:t>
            </a:r>
            <a:endParaRPr lang="en-US" sz="2000" b="1" i="0" spc="0" baseline="0">
              <a:solidFill>
                <a:srgbClr val="002957"/>
              </a:solidFill>
              <a:latin typeface="CIDFont+F1"/>
            </a:endParaRPr>
          </a:p>
          <a:p>
            <a:pPr marL="0"/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</p:txBody>
      </p:sp>
      <p:sp>
        <p:nvSpPr>
          <p:cNvPr id="281" name="Rectangle 281"/>
          <p:cNvSpPr/>
          <p:nvPr/>
        </p:nvSpPr>
        <p:spPr>
          <a:xfrm>
            <a:off x="610753" y="5072811"/>
            <a:ext cx="3472498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ndidaatin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kielman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ihe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622004" y="5459347"/>
            <a:ext cx="7699672" cy="304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aj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mahdollisesti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979" b="0" i="0" spc="-13" baseline="0" err="1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ämi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v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lintakrit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erei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d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en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tä</a:t>
            </a:r>
            <a:r>
              <a:rPr lang="en-US" sz="1979" b="0" i="0" spc="-19" baseline="0" err="1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ttymine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981422" y="5795636"/>
            <a:ext cx="1137096" cy="3367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kohd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lt</a:t>
            </a:r>
            <a:r>
              <a:rPr lang="en-US" sz="1979" b="0" i="0" spc="-11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si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reeform 285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89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90" name="Freeform 290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4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95" name="Freeform 295"/>
          <p:cNvSpPr/>
          <p:nvPr/>
        </p:nvSpPr>
        <p:spPr>
          <a:xfrm flipV="1">
            <a:off x="1357883" y="4706112"/>
            <a:ext cx="2197608" cy="25908"/>
          </a:xfrm>
          <a:custGeom>
            <a:avLst/>
            <a:gdLst/>
            <a:ahLst/>
            <a:cxnLst/>
            <a:rect l="0" t="0" r="0" b="0"/>
            <a:pathLst>
              <a:path w="2930144" h="34544">
                <a:moveTo>
                  <a:pt x="0" y="34544"/>
                </a:moveTo>
                <a:lnTo>
                  <a:pt x="1465073" y="34544"/>
                </a:lnTo>
                <a:lnTo>
                  <a:pt x="2930144" y="34544"/>
                </a:lnTo>
                <a:lnTo>
                  <a:pt x="2930144" y="0"/>
                </a:lnTo>
                <a:lnTo>
                  <a:pt x="146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>
            <a:hlinkClick r:id="rId5"/>
          </p:cNvPr>
          <p:cNvSpPr/>
          <p:nvPr/>
        </p:nvSpPr>
        <p:spPr>
          <a:xfrm flipV="1">
            <a:off x="1357883" y="5091684"/>
            <a:ext cx="2729484" cy="25908"/>
          </a:xfrm>
          <a:custGeom>
            <a:avLst/>
            <a:gdLst/>
            <a:ahLst/>
            <a:cxnLst/>
            <a:rect l="0" t="0" r="0" b="0"/>
            <a:pathLst>
              <a:path w="3639312" h="34545">
                <a:moveTo>
                  <a:pt x="0" y="34545"/>
                </a:moveTo>
                <a:lnTo>
                  <a:pt x="1820673" y="34545"/>
                </a:lnTo>
                <a:lnTo>
                  <a:pt x="3639312" y="34545"/>
                </a:lnTo>
                <a:lnTo>
                  <a:pt x="3639312" y="0"/>
                </a:lnTo>
                <a:lnTo>
                  <a:pt x="18206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1563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Rectangle 297"/>
          <p:cNvSpPr/>
          <p:nvPr/>
        </p:nvSpPr>
        <p:spPr>
          <a:xfrm>
            <a:off x="981422" y="3407933"/>
            <a:ext cx="1763527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Li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ätietoa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981401" y="4012467"/>
            <a:ext cx="3107129" cy="11078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u="sng" spc="0" baseline="0">
                <a:solidFill>
                  <a:srgbClr val="F1563F"/>
                </a:solidFill>
                <a:latin typeface="CIDFont+F2"/>
                <a:hlinkClick r:id="rId6"/>
              </a:rPr>
              <a:t>G</a:t>
            </a:r>
            <a:r>
              <a:rPr lang="en-US" sz="1979" b="0" i="0" u="sng" spc="-17" baseline="0">
                <a:solidFill>
                  <a:srgbClr val="F1563F"/>
                </a:solidFill>
                <a:latin typeface="CIDFont+F2"/>
                <a:hlinkClick r:id="rId6"/>
              </a:rPr>
              <a:t>r</a:t>
            </a:r>
            <a:r>
              <a:rPr lang="en-US" sz="1979" b="0" i="0" u="sng" spc="0" baseline="0">
                <a:solidFill>
                  <a:srgbClr val="F1563F"/>
                </a:solidFill>
                <a:latin typeface="CIDFont+F2"/>
                <a:hlinkClick r:id="rId6"/>
              </a:rPr>
              <a:t>adutori</a:t>
            </a:r>
          </a:p>
          <a:p>
            <a:pPr marL="0">
              <a:lnSpc>
                <a:spcPts val="3035"/>
              </a:lnSpc>
            </a:pPr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7"/>
              </a:rPr>
              <a:t>G</a:t>
            </a:r>
            <a:r>
              <a:rPr lang="en-US" sz="1979" b="0" i="0" spc="-17" baseline="0">
                <a:solidFill>
                  <a:srgbClr val="F1563F"/>
                </a:solidFill>
                <a:latin typeface="CIDFont+F2"/>
                <a:hlinkClick r:id="rId7"/>
              </a:rPr>
              <a:t>r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7"/>
              </a:rPr>
              <a:t>aduh</a:t>
            </a:r>
            <a:r>
              <a:rPr lang="en-US" sz="1979" b="0" i="0" spc="-11" baseline="0">
                <a:solidFill>
                  <a:srgbClr val="F1563F"/>
                </a:solidFill>
                <a:latin typeface="CIDFont+F2"/>
                <a:hlinkClick r:id="rId7"/>
              </a:rPr>
              <a:t>a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7"/>
              </a:rPr>
              <a:t>kulom</a:t>
            </a:r>
            <a:r>
              <a:rPr lang="en-US" sz="1979" b="0" i="0" spc="-11" baseline="0">
                <a:solidFill>
                  <a:srgbClr val="F1563F"/>
                </a:solidFill>
                <a:latin typeface="CIDFont+F2"/>
                <a:hlinkClick r:id="rId7"/>
              </a:rPr>
              <a:t>a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7"/>
              </a:rPr>
              <a:t>ke</a:t>
            </a:r>
          </a:p>
          <a:p>
            <a:pPr marL="0">
              <a:lnSpc>
                <a:spcPts val="3035"/>
              </a:lnSpc>
            </a:pPr>
            <a:r>
              <a:rPr lang="en-US" sz="1979" b="0" i="0" spc="2283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-39" baseline="0">
                <a:solidFill>
                  <a:srgbClr val="F1563F"/>
                </a:solidFill>
                <a:latin typeface="CIDFont+F2"/>
                <a:hlinkClick r:id="rId5"/>
              </a:rPr>
              <a:t>T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5"/>
              </a:rPr>
              <a:t>iedekunnan</a:t>
            </a:r>
            <a:r>
              <a:rPr lang="en-US" sz="1979" b="0" i="0" spc="-33" baseline="0">
                <a:solidFill>
                  <a:srgbClr val="F1563F"/>
                </a:solidFill>
                <a:latin typeface="CIDFont+F2"/>
                <a:hlinkClick r:id="rId5"/>
              </a:rPr>
              <a:t> 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5"/>
              </a:rPr>
              <a:t>nettisi</a:t>
            </a:r>
            <a:r>
              <a:rPr lang="en-US" sz="1979" b="0" i="0" spc="-31" baseline="0">
                <a:solidFill>
                  <a:srgbClr val="F1563F"/>
                </a:solidFill>
                <a:latin typeface="CIDFont+F2"/>
                <a:hlinkClick r:id="rId5"/>
              </a:rPr>
              <a:t>v</a:t>
            </a:r>
            <a:r>
              <a:rPr lang="en-US" sz="1979" b="0" i="0" spc="0" baseline="0">
                <a:solidFill>
                  <a:srgbClr val="F1563F"/>
                </a:solidFill>
                <a:latin typeface="CIDFont+F2"/>
                <a:hlinkClick r:id="rId5"/>
              </a:rPr>
              <a:t>ut</a:t>
            </a:r>
          </a:p>
        </p:txBody>
      </p:sp>
      <p:sp>
        <p:nvSpPr>
          <p:cNvPr id="299" name="Rectangle 299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05DD5A-201C-5D8E-BEB6-D141680AB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1" y="199110"/>
            <a:ext cx="9820236" cy="73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2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3A020A2E-B672-9554-0635-02996D70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4" y="94973"/>
            <a:ext cx="10066487" cy="75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E6ED4E-C971-DA44-D8E8-662DEBC10A7D}"/>
              </a:ext>
            </a:extLst>
          </p:cNvPr>
          <p:cNvSpPr txBox="1"/>
          <p:nvPr/>
        </p:nvSpPr>
        <p:spPr>
          <a:xfrm>
            <a:off x="1031901" y="1022434"/>
            <a:ext cx="80753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err="1"/>
              <a:t>Käytännöistä</a:t>
            </a:r>
            <a:r>
              <a:rPr lang="en-US" sz="4400" b="1"/>
              <a:t> / practicalities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C76C6-E352-9607-A5B8-CCAA2602F4B5}"/>
              </a:ext>
            </a:extLst>
          </p:cNvPr>
          <p:cNvSpPr txBox="1"/>
          <p:nvPr/>
        </p:nvSpPr>
        <p:spPr>
          <a:xfrm>
            <a:off x="785760" y="2442483"/>
            <a:ext cx="80374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err="1">
                <a:solidFill>
                  <a:srgbClr val="000000"/>
                </a:solidFill>
              </a:rPr>
              <a:t>Graduinfo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err="1">
                <a:solidFill>
                  <a:srgbClr val="000000"/>
                </a:solidFill>
              </a:rPr>
              <a:t>alkaa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err="1">
                <a:solidFill>
                  <a:srgbClr val="000000"/>
                </a:solidFill>
              </a:rPr>
              <a:t>suomenkielisellä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err="1">
                <a:solidFill>
                  <a:srgbClr val="000000"/>
                </a:solidFill>
              </a:rPr>
              <a:t>osiolla</a:t>
            </a:r>
            <a:r>
              <a:rPr lang="en-US" sz="3600">
                <a:solidFill>
                  <a:srgbClr val="000000"/>
                </a:solidFill>
              </a:rPr>
              <a:t>, jota </a:t>
            </a:r>
            <a:r>
              <a:rPr lang="en-US" sz="3600" err="1">
                <a:solidFill>
                  <a:srgbClr val="000000"/>
                </a:solidFill>
              </a:rPr>
              <a:t>seuraa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err="1">
                <a:solidFill>
                  <a:srgbClr val="000000"/>
                </a:solidFill>
              </a:rPr>
              <a:t>englanninkielinen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err="1">
                <a:solidFill>
                  <a:srgbClr val="000000"/>
                </a:solidFill>
              </a:rPr>
              <a:t>osio</a:t>
            </a:r>
            <a:endParaRPr lang="en-US" sz="3600">
              <a:solidFill>
                <a:srgbClr val="000000"/>
              </a:solidFill>
            </a:endParaRPr>
          </a:p>
          <a:p>
            <a:pPr algn="l"/>
            <a:endParaRPr lang="en-US" sz="3600">
              <a:solidFill>
                <a:srgbClr val="000000"/>
              </a:solidFill>
            </a:endParaRPr>
          </a:p>
          <a:p>
            <a:pPr algn="l"/>
            <a:r>
              <a:rPr lang="en-US" sz="3600">
                <a:solidFill>
                  <a:srgbClr val="000000"/>
                </a:solidFill>
              </a:rPr>
              <a:t>We'll start the venue with Finnish info and instructions followed by an English session</a:t>
            </a:r>
          </a:p>
        </p:txBody>
      </p:sp>
    </p:spTree>
    <p:extLst>
      <p:ext uri="{BB962C8B-B14F-4D97-AF65-F5344CB8AC3E}">
        <p14:creationId xmlns:p14="http://schemas.microsoft.com/office/powerpoint/2010/main" val="296650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99822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9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374797" y="3272552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05" name="Rectangle 205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855" y="3887723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/>
              <a:t>Kasvatustieteiden tutkimusalueet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06" y="4412881"/>
            <a:ext cx="547455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/>
                <a:ea typeface="Calibri" panose="020F0502020204030204" pitchFamily="34" charset="0"/>
                <a:cs typeface="Lato"/>
                <a:hlinkClick r:id="rId5"/>
              </a:rPr>
              <a:t>Oppiminen, oppimisen vaikeudet ja niihin vaikuttavat tekijät</a:t>
            </a:r>
            <a:endParaRPr lang="fi-FI" sz="2000">
              <a:effectLst/>
              <a:latin typeface="Lato"/>
              <a:ea typeface="Calibri" panose="020F0502020204030204" pitchFamily="34" charset="0"/>
              <a:cs typeface="Lato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/>
                <a:ea typeface="Calibri" panose="020F0502020204030204" pitchFamily="34" charset="0"/>
                <a:cs typeface="Lato"/>
                <a:hlinkClick r:id="rId6"/>
              </a:rPr>
              <a:t>Koulutus, opetus ja interventiot</a:t>
            </a:r>
            <a:endParaRPr lang="fi-FI" sz="2000">
              <a:effectLst/>
              <a:latin typeface="Lato"/>
              <a:ea typeface="Calibri" panose="020F0502020204030204" pitchFamily="34" charset="0"/>
              <a:cs typeface="Lato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/>
                <a:ea typeface="Calibri" panose="020F0502020204030204" pitchFamily="34" charset="0"/>
                <a:cs typeface="Lato"/>
                <a:hlinkClick r:id="rId7"/>
              </a:rPr>
              <a:t>Työssä oppiminen ja hyvinvointi</a:t>
            </a:r>
            <a:endParaRPr lang="fi-FI" sz="2000">
              <a:effectLst/>
              <a:latin typeface="Lato"/>
              <a:ea typeface="Calibri" panose="020F0502020204030204" pitchFamily="34" charset="0"/>
              <a:cs typeface="Lato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/>
                <a:ea typeface="Calibri" panose="020F0502020204030204" pitchFamily="34" charset="0"/>
                <a:cs typeface="Lato"/>
                <a:hlinkClick r:id="rId8"/>
              </a:rPr>
              <a:t>Lapsuus ja perhe</a:t>
            </a:r>
            <a:endParaRPr lang="fi-FI" sz="2000">
              <a:effectLst/>
              <a:latin typeface="Lato"/>
              <a:ea typeface="Calibri" panose="020F0502020204030204" pitchFamily="34" charset="0"/>
              <a:cs typeface="Lato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fi-FI" sz="1800" u="sng">
                <a:solidFill>
                  <a:srgbClr val="002957"/>
                </a:solidFill>
                <a:effectLst/>
                <a:latin typeface="Lato"/>
                <a:ea typeface="Calibri" panose="020F0502020204030204" pitchFamily="34" charset="0"/>
                <a:cs typeface="Lato"/>
                <a:hlinkClick r:id="rId9"/>
              </a:rPr>
              <a:t>Vuorovaikutteiset ja teknologiset oppimisympäristöt</a:t>
            </a:r>
            <a:endParaRPr lang="fi-FI" sz="2000">
              <a:effectLst/>
              <a:latin typeface="Lato"/>
              <a:ea typeface="Calibri" panose="020F0502020204030204" pitchFamily="34" charset="0"/>
              <a:cs typeface="La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0C11B-8C38-91E3-FC8E-17883F8F8273}"/>
              </a:ext>
            </a:extLst>
          </p:cNvPr>
          <p:cNvSpPr txBox="1"/>
          <p:nvPr/>
        </p:nvSpPr>
        <p:spPr>
          <a:xfrm>
            <a:off x="5703376" y="4462294"/>
            <a:ext cx="432488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fi-FI">
                <a:latin typeface="Calibri"/>
                <a:cs typeface="Arial"/>
              </a:rPr>
              <a:t>Learning, </a:t>
            </a:r>
            <a:r>
              <a:rPr lang="fi-FI" err="1">
                <a:latin typeface="Calibri"/>
                <a:cs typeface="Arial"/>
              </a:rPr>
              <a:t>learning</a:t>
            </a:r>
            <a:r>
              <a:rPr lang="fi-FI">
                <a:latin typeface="Calibri"/>
                <a:cs typeface="Arial"/>
              </a:rPr>
              <a:t> </a:t>
            </a:r>
            <a:r>
              <a:rPr lang="fi-FI" err="1">
                <a:latin typeface="Calibri"/>
                <a:cs typeface="Arial"/>
              </a:rPr>
              <a:t>difficulties</a:t>
            </a:r>
            <a:r>
              <a:rPr lang="fi-FI">
                <a:latin typeface="Calibri"/>
                <a:cs typeface="Arial"/>
              </a:rPr>
              <a:t> and </a:t>
            </a:r>
            <a:r>
              <a:rPr lang="fi-FI" err="1">
                <a:latin typeface="Calibri"/>
                <a:cs typeface="Arial"/>
              </a:rPr>
              <a:t>the</a:t>
            </a:r>
            <a:r>
              <a:rPr lang="fi-FI">
                <a:latin typeface="Calibri"/>
                <a:cs typeface="Arial"/>
              </a:rPr>
              <a:t> </a:t>
            </a:r>
            <a:r>
              <a:rPr lang="fi-FI" err="1">
                <a:latin typeface="Calibri"/>
                <a:cs typeface="Arial"/>
              </a:rPr>
              <a:t>factorsthat</a:t>
            </a:r>
            <a:r>
              <a:rPr lang="fi-FI">
                <a:latin typeface="Calibri"/>
                <a:cs typeface="Arial"/>
              </a:rPr>
              <a:t>   </a:t>
            </a:r>
            <a:r>
              <a:rPr lang="fi-FI" err="1">
                <a:latin typeface="Calibri"/>
                <a:cs typeface="Arial"/>
              </a:rPr>
              <a:t>affect</a:t>
            </a:r>
            <a:r>
              <a:rPr lang="fi-FI">
                <a:latin typeface="Calibri"/>
                <a:cs typeface="Arial"/>
              </a:rPr>
              <a:t> </a:t>
            </a:r>
            <a:r>
              <a:rPr lang="fi-FI" err="1">
                <a:latin typeface="Calibri"/>
                <a:cs typeface="Arial"/>
              </a:rPr>
              <a:t>them</a:t>
            </a:r>
            <a:r>
              <a:rPr lang="fi-FI">
                <a:latin typeface="Calibri"/>
                <a:cs typeface="Arial"/>
              </a:rPr>
              <a:t>​</a:t>
            </a:r>
          </a:p>
          <a:p>
            <a:pPr rtl="0"/>
            <a:r>
              <a:rPr lang="fi-FI" err="1">
                <a:latin typeface="Calibri"/>
                <a:cs typeface="Arial"/>
              </a:rPr>
              <a:t>Education</a:t>
            </a:r>
            <a:r>
              <a:rPr lang="fi-FI">
                <a:latin typeface="Calibri"/>
                <a:cs typeface="Arial"/>
              </a:rPr>
              <a:t>, </a:t>
            </a:r>
            <a:r>
              <a:rPr lang="fi-FI" err="1">
                <a:latin typeface="Calibri"/>
                <a:cs typeface="Arial"/>
              </a:rPr>
              <a:t>training</a:t>
            </a:r>
            <a:r>
              <a:rPr lang="fi-FI">
                <a:latin typeface="Calibri"/>
                <a:cs typeface="Arial"/>
              </a:rPr>
              <a:t> and </a:t>
            </a:r>
            <a:r>
              <a:rPr lang="fi-FI" err="1">
                <a:latin typeface="Calibri"/>
                <a:cs typeface="Arial"/>
              </a:rPr>
              <a:t>interventions</a:t>
            </a:r>
            <a:r>
              <a:rPr lang="fi-FI">
                <a:latin typeface="Calibri"/>
                <a:cs typeface="Arial"/>
              </a:rPr>
              <a:t>​</a:t>
            </a:r>
          </a:p>
          <a:p>
            <a:pPr rtl="0"/>
            <a:r>
              <a:rPr lang="fi-FI">
                <a:latin typeface="Calibri"/>
                <a:cs typeface="Arial"/>
              </a:rPr>
              <a:t>Learning and </a:t>
            </a:r>
            <a:r>
              <a:rPr lang="fi-FI" err="1">
                <a:latin typeface="Calibri"/>
                <a:cs typeface="Arial"/>
              </a:rPr>
              <a:t>well-being</a:t>
            </a:r>
            <a:r>
              <a:rPr lang="fi-FI">
                <a:latin typeface="Calibri"/>
                <a:cs typeface="Arial"/>
              </a:rPr>
              <a:t> at </a:t>
            </a:r>
            <a:r>
              <a:rPr lang="fi-FI" err="1">
                <a:latin typeface="Calibri"/>
                <a:cs typeface="Arial"/>
              </a:rPr>
              <a:t>work</a:t>
            </a:r>
            <a:r>
              <a:rPr lang="fi-FI">
                <a:latin typeface="Calibri"/>
                <a:cs typeface="Arial"/>
              </a:rPr>
              <a:t>​</a:t>
            </a:r>
          </a:p>
          <a:p>
            <a:pPr rtl="0"/>
            <a:r>
              <a:rPr lang="fi-FI" err="1">
                <a:latin typeface="Calibri"/>
                <a:cs typeface="Arial"/>
              </a:rPr>
              <a:t>Childhood</a:t>
            </a:r>
            <a:r>
              <a:rPr lang="fi-FI">
                <a:latin typeface="Calibri"/>
                <a:cs typeface="Arial"/>
              </a:rPr>
              <a:t> and </a:t>
            </a:r>
            <a:r>
              <a:rPr lang="fi-FI" err="1">
                <a:latin typeface="Calibri"/>
                <a:cs typeface="Arial"/>
              </a:rPr>
              <a:t>family</a:t>
            </a:r>
            <a:r>
              <a:rPr lang="fi-FI">
                <a:latin typeface="Calibri"/>
                <a:cs typeface="Arial"/>
              </a:rPr>
              <a:t>​</a:t>
            </a:r>
          </a:p>
          <a:p>
            <a:pPr rtl="0"/>
            <a:r>
              <a:rPr lang="fi-FI">
                <a:latin typeface="Calibri"/>
                <a:cs typeface="Arial"/>
              </a:rPr>
              <a:t>Interactive and </a:t>
            </a:r>
            <a:r>
              <a:rPr lang="fi-FI" err="1">
                <a:latin typeface="Calibri"/>
                <a:cs typeface="Arial"/>
              </a:rPr>
              <a:t>technological</a:t>
            </a:r>
            <a:r>
              <a:rPr lang="fi-FI">
                <a:latin typeface="Calibri"/>
                <a:cs typeface="Arial"/>
              </a:rPr>
              <a:t> </a:t>
            </a:r>
            <a:r>
              <a:rPr lang="fi-FI" err="1">
                <a:latin typeface="Calibri"/>
                <a:cs typeface="Arial"/>
              </a:rPr>
              <a:t>learning</a:t>
            </a:r>
            <a:r>
              <a:rPr lang="fi-FI">
                <a:latin typeface="Calibri"/>
                <a:cs typeface="Arial"/>
              </a:rPr>
              <a:t> </a:t>
            </a:r>
          </a:p>
          <a:p>
            <a:r>
              <a:rPr lang="fi-FI" err="1">
                <a:latin typeface="Calibri"/>
                <a:cs typeface="Arial"/>
              </a:rPr>
              <a:t>environments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45519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6"/>
          <p:cNvSpPr/>
          <p:nvPr/>
        </p:nvSpPr>
        <p:spPr>
          <a:xfrm flipV="1">
            <a:off x="0" y="1056132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30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31" name="Freeform 131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136" name="Rectangle 136"/>
          <p:cNvSpPr/>
          <p:nvPr/>
        </p:nvSpPr>
        <p:spPr>
          <a:xfrm>
            <a:off x="981448" y="3385947"/>
            <a:ext cx="4018151" cy="79111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en-US" sz="2640" b="0" i="0" spc="0" baseline="0">
                <a:solidFill>
                  <a:srgbClr val="002957"/>
                </a:solidFill>
                <a:latin typeface="CIDFont+F1"/>
              </a:rPr>
              <a:t>Aloit</a:t>
            </a:r>
            <a:r>
              <a:rPr lang="en-US" sz="2640" b="0" i="0" spc="-15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2640" b="0" i="0" spc="0" baseline="0">
                <a:solidFill>
                  <a:srgbClr val="002957"/>
                </a:solidFill>
                <a:latin typeface="CIDFont+F1"/>
              </a:rPr>
              <a:t>tk</a:t>
            </a:r>
            <a:r>
              <a:rPr lang="en-US" sz="2640" b="0" i="0" spc="723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2640" b="0" i="0" spc="-15" baseline="0">
                <a:solidFill>
                  <a:srgbClr val="002957"/>
                </a:solidFill>
                <a:latin typeface="CIDFont+F1"/>
              </a:rPr>
              <a:t>g</a:t>
            </a:r>
            <a:r>
              <a:rPr lang="en-US" sz="2640" b="0" i="0" spc="0" baseline="0">
                <a:solidFill>
                  <a:srgbClr val="002957"/>
                </a:solidFill>
                <a:latin typeface="CIDFont+F1"/>
              </a:rPr>
              <a:t>r</a:t>
            </a:r>
            <a:r>
              <a:rPr lang="en-US" sz="2640" b="0" i="0" spc="-15" baseline="0">
                <a:solidFill>
                  <a:srgbClr val="002957"/>
                </a:solidFill>
                <a:latin typeface="CIDFont+F1"/>
              </a:rPr>
              <a:t>ad</a:t>
            </a:r>
            <a:r>
              <a:rPr lang="en-US" sz="2640" b="0" i="0" spc="0" baseline="0">
                <a:solidFill>
                  <a:srgbClr val="002957"/>
                </a:solidFill>
                <a:latin typeface="CIDFont+F1"/>
              </a:rPr>
              <a:t>un</a:t>
            </a:r>
          </a:p>
          <a:p>
            <a:pPr marL="0">
              <a:lnSpc>
                <a:spcPts val="3168"/>
              </a:lnSpc>
            </a:pPr>
            <a:r>
              <a:rPr lang="en-US" sz="260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2600" b="0" i="0" spc="-15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2600" b="0" i="0" spc="0" baseline="0">
                <a:solidFill>
                  <a:srgbClr val="002957"/>
                </a:solidFill>
                <a:latin typeface="CIDFont+F1"/>
              </a:rPr>
              <a:t>kemise</a:t>
            </a:r>
            <a:r>
              <a:rPr lang="en-US" sz="2600" b="0" i="0" spc="723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2600">
                <a:solidFill>
                  <a:srgbClr val="002957"/>
                </a:solidFill>
                <a:latin typeface="CIDFont+F1"/>
              </a:rPr>
              <a:t>keväällä 2023</a:t>
            </a:r>
            <a:r>
              <a:rPr lang="en-US" sz="2600" b="0" i="0" spc="0" baseline="0">
                <a:solidFill>
                  <a:srgbClr val="002957"/>
                </a:solidFill>
                <a:latin typeface="CIDFont+F1"/>
              </a:rPr>
              <a:t>?</a:t>
            </a:r>
            <a:endParaRPr lang="en-US" sz="2600" b="0" i="0" spc="0" baseline="0">
              <a:solidFill>
                <a:srgbClr val="002957"/>
              </a:solidFill>
              <a:latin typeface="CIDFont+F1"/>
              <a:cs typeface="CIDFont+F1"/>
            </a:endParaRPr>
          </a:p>
        </p:txBody>
      </p:sp>
      <p:sp>
        <p:nvSpPr>
          <p:cNvPr id="137" name="Rectangle 137"/>
          <p:cNvSpPr/>
          <p:nvPr/>
        </p:nvSpPr>
        <p:spPr>
          <a:xfrm>
            <a:off x="981424" y="4785890"/>
            <a:ext cx="3543214" cy="51129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650" b="0" i="0" spc="1652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Syksyn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 </a:t>
            </a:r>
            <a:r>
              <a:rPr lang="en-US" sz="1650" b="0" i="0" spc="0" baseline="0" err="1">
                <a:solidFill>
                  <a:srgbClr val="002957"/>
                </a:solidFill>
                <a:latin typeface="+mn-lt"/>
              </a:rPr>
              <a:t>hauss</a:t>
            </a:r>
            <a:r>
              <a:rPr lang="en-US" sz="1650" b="0" i="0" spc="420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sz="1650" b="0" i="0" spc="0" baseline="0" err="1">
                <a:solidFill>
                  <a:srgbClr val="002957"/>
                </a:solidFill>
                <a:latin typeface="+mn-lt"/>
              </a:rPr>
              <a:t>haetaa</a:t>
            </a:r>
            <a:r>
              <a:rPr lang="en-US" sz="1650" b="0" i="0" spc="420" baseline="0" err="1">
                <a:solidFill>
                  <a:srgbClr val="002957"/>
                </a:solidFill>
                <a:latin typeface="+mn-lt"/>
              </a:rPr>
              <a:t>n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keväällä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 2023 </a:t>
            </a:r>
            <a:endParaRPr lang="en-US" sz="1656" b="0" i="0" spc="0" baseline="0">
              <a:solidFill>
                <a:srgbClr val="002957"/>
              </a:solidFill>
              <a:latin typeface="+mn-lt"/>
            </a:endParaRPr>
          </a:p>
          <a:p>
            <a:pPr marL="283210">
              <a:lnSpc>
                <a:spcPts val="1979"/>
              </a:lnSpc>
            </a:pP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alkavii</a:t>
            </a:r>
            <a:r>
              <a:rPr lang="en-US" sz="1656" b="0" i="0" spc="437" baseline="0" err="1">
                <a:solidFill>
                  <a:srgbClr val="002957"/>
                </a:solidFill>
                <a:latin typeface="+mn-lt"/>
              </a:rPr>
              <a:t>n</a:t>
            </a: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r</a:t>
            </a:r>
            <a:r>
              <a:rPr lang="en-US" sz="1656" b="0" i="0" spc="-16" baseline="0" err="1">
                <a:solidFill>
                  <a:srgbClr val="002957"/>
                </a:solidFill>
                <a:latin typeface="+mn-lt"/>
              </a:rPr>
              <a:t>y</a:t>
            </a:r>
            <a:r>
              <a:rPr lang="en-US" sz="1656" b="0" i="0" spc="0" baseline="0" err="1">
                <a:solidFill>
                  <a:srgbClr val="002957"/>
                </a:solidFill>
                <a:latin typeface="+mn-lt"/>
              </a:rPr>
              <a:t>hmiin</a:t>
            </a:r>
            <a:endParaRPr lang="en-US" sz="1656" b="0" i="0" spc="0" baseline="0">
              <a:solidFill>
                <a:srgbClr val="002957"/>
              </a:solidFill>
              <a:latin typeface="+mn-lt"/>
              <a:cs typeface="Calibri"/>
            </a:endParaRPr>
          </a:p>
        </p:txBody>
      </p:sp>
      <p:sp>
        <p:nvSpPr>
          <p:cNvPr id="138" name="Rectangle 138"/>
          <p:cNvSpPr/>
          <p:nvPr/>
        </p:nvSpPr>
        <p:spPr>
          <a:xfrm>
            <a:off x="981424" y="5372568"/>
            <a:ext cx="2518703" cy="5598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650" b="0" i="0" spc="1652" baseline="0">
                <a:solidFill>
                  <a:srgbClr val="F1563F"/>
                </a:solidFill>
                <a:latin typeface="+mn-lt"/>
              </a:rPr>
              <a:t>•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Hak</a:t>
            </a:r>
            <a:r>
              <a:rPr lang="en-US" sz="1650" spc="437" err="1">
                <a:solidFill>
                  <a:srgbClr val="002957"/>
                </a:solidFill>
                <a:latin typeface="+mn-lt"/>
              </a:rPr>
              <a:t>u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alkaa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 31.10.2022 </a:t>
            </a:r>
            <a:endParaRPr lang="en-US" sz="1656" b="0" i="0" spc="0" baseline="0">
              <a:solidFill>
                <a:srgbClr val="002957"/>
              </a:solidFill>
              <a:latin typeface="+mn-lt"/>
            </a:endParaRPr>
          </a:p>
          <a:p>
            <a:pPr>
              <a:lnSpc>
                <a:spcPts val="2640"/>
              </a:lnSpc>
            </a:pPr>
            <a:r>
              <a:rPr lang="en-US" sz="1650" b="0" i="0" spc="1652" baseline="0">
                <a:solidFill>
                  <a:srgbClr val="F1563F"/>
                </a:solidFill>
                <a:latin typeface="+mn-lt"/>
              </a:rPr>
              <a:t>•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Hak</a:t>
            </a:r>
            <a:r>
              <a:rPr lang="en-US" sz="1650" spc="437" err="1">
                <a:solidFill>
                  <a:srgbClr val="002957"/>
                </a:solidFill>
                <a:latin typeface="+mn-lt"/>
              </a:rPr>
              <a:t>u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pää</a:t>
            </a:r>
            <a:r>
              <a:rPr lang="en-US" sz="1650" spc="-11" err="1">
                <a:solidFill>
                  <a:srgbClr val="002957"/>
                </a:solidFill>
                <a:latin typeface="+mn-lt"/>
              </a:rPr>
              <a:t>t</a:t>
            </a:r>
            <a:r>
              <a:rPr lang="en-US" sz="1650" err="1">
                <a:solidFill>
                  <a:srgbClr val="002957"/>
                </a:solidFill>
                <a:latin typeface="+mn-lt"/>
              </a:rPr>
              <a:t>tyy</a:t>
            </a:r>
            <a:r>
              <a:rPr lang="en-US" sz="1650">
                <a:solidFill>
                  <a:srgbClr val="002957"/>
                </a:solidFill>
                <a:latin typeface="+mn-lt"/>
              </a:rPr>
              <a:t> 30.11.2022 </a:t>
            </a:r>
            <a:endParaRPr lang="en-US" sz="1650" b="0" i="0" spc="0" baseline="0">
              <a:solidFill>
                <a:srgbClr val="002957"/>
              </a:solidFill>
              <a:latin typeface="+mn-lt"/>
              <a:cs typeface="Calibri"/>
            </a:endParaRPr>
          </a:p>
        </p:txBody>
      </p:sp>
      <p:sp>
        <p:nvSpPr>
          <p:cNvPr id="139" name="Rectangle 139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002957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41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2923033"/>
            <a:ext cx="92964" cy="160019"/>
          </a:xfrm>
          <a:prstGeom prst="rect">
            <a:avLst/>
          </a:prstGeom>
          <a:noFill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3512820"/>
            <a:ext cx="92964" cy="160019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3799332"/>
            <a:ext cx="92964" cy="155447"/>
          </a:xfrm>
          <a:prstGeom prst="rect">
            <a:avLst/>
          </a:prstGeom>
          <a:noFill/>
        </p:spPr>
      </p:pic>
      <p:pic>
        <p:nvPicPr>
          <p:cNvPr id="150" name="Picture 15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5305045"/>
            <a:ext cx="92964" cy="158495"/>
          </a:xfrm>
          <a:prstGeom prst="rect">
            <a:avLst/>
          </a:prstGeom>
          <a:noFill/>
        </p:spPr>
      </p:pic>
      <p:pic>
        <p:nvPicPr>
          <p:cNvPr id="151" name="Picture 15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75" y="5894833"/>
            <a:ext cx="92964" cy="155447"/>
          </a:xfrm>
          <a:prstGeom prst="rect">
            <a:avLst/>
          </a:prstGeom>
          <a:noFill/>
        </p:spPr>
      </p:pic>
      <p:sp>
        <p:nvSpPr>
          <p:cNvPr id="152" name="Rectangle 152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79109" y="1720986"/>
            <a:ext cx="6781606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-208" baseline="0">
                <a:solidFill>
                  <a:srgbClr val="002957"/>
                </a:solidFill>
                <a:latin typeface="CIDFont+F2"/>
              </a:rPr>
              <a:t>T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utk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i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elmao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p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innot:</a:t>
            </a:r>
            <a:r>
              <a:rPr lang="en-US" sz="2976" b="0" i="0" spc="-5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-47" baseline="0">
                <a:solidFill>
                  <a:srgbClr val="002957"/>
                </a:solidFill>
                <a:latin typeface="CIDFont+F2"/>
              </a:rPr>
              <a:t>y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nt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ä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vät o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p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innot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579126" y="2527803"/>
            <a:ext cx="7811494" cy="593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Ed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llyt</a:t>
            </a:r>
            <a:r>
              <a:rPr lang="en-US" sz="1811" b="0" i="0" spc="-18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kse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ä ka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dida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tutkielma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ja 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su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ritt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mine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 (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0 op)</a:t>
            </a:r>
          </a:p>
          <a:p>
            <a:pPr marL="612610">
              <a:lnSpc>
                <a:spcPts val="2246"/>
              </a:lnSpc>
            </a:pP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KASA4300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AIKA4300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VK</a:t>
            </a:r>
            <a:r>
              <a:rPr lang="en-US" sz="1656" b="0" i="0" spc="-13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A4300 </a:t>
            </a:r>
          </a:p>
        </p:txBody>
      </p:sp>
      <p:sp>
        <p:nvSpPr>
          <p:cNvPr id="155" name="Rectangle 155"/>
          <p:cNvSpPr/>
          <p:nvPr/>
        </p:nvSpPr>
        <p:spPr>
          <a:xfrm>
            <a:off x="579126" y="3117492"/>
            <a:ext cx="5737297" cy="593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Men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telm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opin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(O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K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: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&amp;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KLA</a:t>
            </a:r>
            <a:r>
              <a:rPr lang="en-US" sz="1811" b="0" i="0" spc="494" baseline="0">
                <a:solidFill>
                  <a:srgbClr val="002957"/>
                </a:solidFill>
                <a:latin typeface="CIDFont+F1"/>
              </a:rPr>
              <a:t>: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molemma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) </a:t>
            </a:r>
          </a:p>
          <a:p>
            <a:pPr marL="612610">
              <a:lnSpc>
                <a:spcPts val="2247"/>
              </a:lnSpc>
            </a:pP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KTKS201</a:t>
            </a:r>
            <a:r>
              <a:rPr lang="en-US" sz="1656" b="0" i="0" spc="42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Laadullise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erit</a:t>
            </a:r>
            <a:r>
              <a:rPr lang="en-US" sz="1656" b="0" i="0" spc="-33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ismenetelmäopinno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</a:t>
            </a:r>
            <a:r>
              <a:rPr lang="en-US" sz="1656" b="0" i="0" spc="442" baseline="0">
                <a:solidFill>
                  <a:srgbClr val="002957"/>
                </a:solidFill>
                <a:latin typeface="CIDFont+F1"/>
              </a:rPr>
              <a:t>)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579126" y="3714508"/>
            <a:ext cx="5693130" cy="1501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261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KTKS205</a:t>
            </a:r>
            <a:r>
              <a:rPr lang="en-US" sz="1656" b="0" i="0" spc="42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Määrällise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erit</a:t>
            </a:r>
            <a:r>
              <a:rPr lang="en-US" sz="1656" b="0" i="0" spc="-33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ismenetelmäopinno</a:t>
            </a:r>
            <a:r>
              <a:rPr lang="en-US" sz="1656" b="0" i="0" spc="418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 </a:t>
            </a:r>
          </a:p>
          <a:p>
            <a:pPr marL="0">
              <a:lnSpc>
                <a:spcPts val="2396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KTKS4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811" b="0" i="0" spc="478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-7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utkielmasemi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aar</a:t>
            </a:r>
            <a:r>
              <a:rPr lang="en-US" sz="1811" b="0" i="0" spc="503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1 (4 op) </a:t>
            </a:r>
          </a:p>
          <a:p>
            <a:pPr marL="0">
              <a:lnSpc>
                <a:spcPts val="2399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KTKS4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2</a:t>
            </a:r>
            <a:r>
              <a:rPr lang="en-US" sz="1811" b="0" i="0" spc="478" baseline="0">
                <a:solidFill>
                  <a:srgbClr val="002957"/>
                </a:solidFill>
                <a:latin typeface="CIDFont+F1"/>
              </a:rPr>
              <a:t>0</a:t>
            </a:r>
            <a:r>
              <a:rPr lang="en-US" sz="1811" b="0" i="0" spc="-7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utkielmasemi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aar</a:t>
            </a:r>
            <a:r>
              <a:rPr lang="en-US" sz="1811" b="0" i="0" spc="503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2 (5 op) </a:t>
            </a:r>
          </a:p>
          <a:p>
            <a:pPr marL="0">
              <a:lnSpc>
                <a:spcPts val="2411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B1D</a:t>
            </a:r>
            <a:r>
              <a:rPr lang="en-US" sz="1811" b="0" i="0" spc="-119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-126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297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isto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hallin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49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eruste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3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(1 op) </a:t>
            </a:r>
          </a:p>
          <a:p>
            <a:pPr marL="0">
              <a:lnSpc>
                <a:spcPts val="2400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Sy</a:t>
            </a:r>
            <a:r>
              <a:rPr lang="en-US" sz="1811" b="0" i="0" spc="-18" baseline="0">
                <a:solidFill>
                  <a:srgbClr val="002957"/>
                </a:solidFill>
                <a:latin typeface="CIDFont+F1"/>
              </a:rPr>
              <a:t>v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tävie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opint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j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532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utki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lm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3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0 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p) </a:t>
            </a:r>
          </a:p>
        </p:txBody>
      </p:sp>
      <p:sp>
        <p:nvSpPr>
          <p:cNvPr id="157" name="Rectangle 157"/>
          <p:cNvSpPr/>
          <p:nvPr/>
        </p:nvSpPr>
        <p:spPr>
          <a:xfrm>
            <a:off x="579126" y="5220173"/>
            <a:ext cx="5874000" cy="586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261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OKLS4030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ER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KASS4500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AIKS4500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VKTS4500 </a:t>
            </a:r>
          </a:p>
          <a:p>
            <a:pPr marL="0">
              <a:lnSpc>
                <a:spcPts val="2396"/>
              </a:lnSpc>
            </a:pPr>
            <a:r>
              <a:rPr lang="en-US" sz="1811" b="0" i="0" spc="1598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Maist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ri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811" b="0" i="0" spc="-12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kin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514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kys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yysn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yt</a:t>
            </a:r>
            <a:r>
              <a:rPr lang="en-US" sz="1811" b="0" i="0" spc="532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(0 </a:t>
            </a:r>
            <a:r>
              <a:rPr lang="en-US" sz="1811" b="0" i="0" spc="-10" baseline="0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811" b="0" i="0" spc="0" baseline="0">
                <a:solidFill>
                  <a:srgbClr val="002957"/>
                </a:solidFill>
                <a:latin typeface="CIDFont+F1"/>
              </a:rPr>
              <a:t>p) </a:t>
            </a:r>
          </a:p>
        </p:txBody>
      </p:sp>
      <p:sp>
        <p:nvSpPr>
          <p:cNvPr id="158" name="Rectangle 158"/>
          <p:cNvSpPr/>
          <p:nvPr/>
        </p:nvSpPr>
        <p:spPr>
          <a:xfrm>
            <a:off x="1191737" y="5809932"/>
            <a:ext cx="5320277" cy="28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OKLS4305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/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KTKS4505/KASS4505/AIKS4505/VKTS4505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59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2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sp>
        <p:nvSpPr>
          <p:cNvPr id="163" name="Freeform 163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Rectangle 165"/>
          <p:cNvSpPr/>
          <p:nvPr/>
        </p:nvSpPr>
        <p:spPr>
          <a:xfrm>
            <a:off x="7420234" y="6519634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JYU. 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566805" y="1229820"/>
            <a:ext cx="4758097" cy="110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-49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kielmaseminaar</a:t>
            </a:r>
            <a:r>
              <a:rPr lang="en-US" sz="1656" b="0" i="0" spc="41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1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(4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</a:t>
            </a:r>
            <a:r>
              <a:rPr lang="en-US" sz="1656" b="0" i="0" spc="0">
                <a:solidFill>
                  <a:srgbClr val="002957"/>
                </a:solidFill>
                <a:latin typeface="CIDFont+F1"/>
              </a:rPr>
              <a:t> </a:t>
            </a:r>
            <a:r>
              <a:rPr lang="fi-FI" sz="1600">
                <a:latin typeface="+mn-lt"/>
              </a:rPr>
              <a:t>+</a:t>
            </a:r>
            <a:r>
              <a:rPr lang="fi-FI" sz="1600">
                <a:latin typeface="CIDFont+F1"/>
              </a:rPr>
              <a:t> </a:t>
            </a:r>
            <a:r>
              <a:rPr lang="en-US" sz="160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LIB1DATA </a:t>
            </a:r>
            <a:r>
              <a:rPr lang="en-US" sz="160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Aineiston</a:t>
            </a:r>
            <a:endParaRPr lang="en-US" sz="1600">
              <a:solidFill>
                <a:srgbClr val="002957"/>
              </a:solidFill>
              <a:latin typeface="CIDFont+F1" panose="020B0604020202020204" charset="0"/>
              <a:cs typeface="CIDFont+F1" panose="020B0604020202020204" charset="0"/>
            </a:endParaRPr>
          </a:p>
          <a:p>
            <a:pPr marL="0"/>
            <a:r>
              <a:rPr lang="en-US" sz="1600" b="0" i="0" spc="0" baseline="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Hallinnan</a:t>
            </a:r>
            <a:r>
              <a:rPr lang="en-US" sz="1600" b="0" i="0" spc="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 </a:t>
            </a:r>
            <a:r>
              <a:rPr lang="en-US" sz="1600" b="0" i="0" spc="0" err="1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perusteet</a:t>
            </a:r>
            <a:r>
              <a:rPr lang="en-US" sz="1600" b="0" i="0" spc="0">
                <a:solidFill>
                  <a:srgbClr val="002957"/>
                </a:solidFill>
                <a:latin typeface="CIDFont+F1" panose="020B0604020202020204" charset="0"/>
                <a:cs typeface="CIDFont+F1" panose="020B0604020202020204" charset="0"/>
              </a:rPr>
              <a:t> (1 op)</a:t>
            </a:r>
            <a:endParaRPr lang="en-US" sz="1656" b="0" i="0" spc="0" baseline="0">
              <a:solidFill>
                <a:srgbClr val="002957"/>
              </a:solidFill>
              <a:latin typeface="CIDFont+F1"/>
            </a:endParaRPr>
          </a:p>
          <a:p>
            <a:pPr marL="65">
              <a:lnSpc>
                <a:spcPts val="2526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Opintojakso</a:t>
            </a:r>
            <a:r>
              <a:rPr lang="en-US" sz="1572" b="0" i="0" spc="399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suori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uaa</a:t>
            </a:r>
            <a:r>
              <a:rPr lang="en-US" sz="1572" b="0" i="0" spc="44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opiskelij</a:t>
            </a:r>
            <a:r>
              <a:rPr lang="en-US" sz="1572" b="0" i="0" spc="415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osaa </a:t>
            </a:r>
          </a:p>
          <a:p>
            <a:pPr marL="65">
              <a:lnSpc>
                <a:spcPts val="2159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raja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43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ava</a:t>
            </a:r>
            <a:r>
              <a:rPr lang="en-US" sz="1572" b="0" i="0" spc="415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ilmiö</a:t>
            </a:r>
            <a:r>
              <a:rPr lang="en-US" sz="1572" b="0" i="0" spc="446" baseline="0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hakea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senäisesti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862624" y="2333584"/>
            <a:ext cx="1806183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koskevaa</a:t>
            </a:r>
            <a:r>
              <a:rPr lang="en-US" sz="1572" b="0" i="0" spc="-4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ietoa 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579144" y="2609362"/>
            <a:ext cx="3215657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jäsentää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tieteellisen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 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862624" y="2799941"/>
            <a:ext cx="3906443" cy="4594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f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iloso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f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isia, teoreet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isia 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käsi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teellisiä </a:t>
            </a:r>
          </a:p>
          <a:p>
            <a:pPr marL="0">
              <a:lnSpc>
                <a:spcPts val="1512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ia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579144" y="3266298"/>
            <a:ext cx="3245604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taa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avoi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utkimusk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kset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579144" y="3732557"/>
            <a:ext cx="3872488" cy="649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aiempaan tutkimuskirjallisuu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een </a:t>
            </a:r>
          </a:p>
          <a:p>
            <a:pPr marL="283479">
              <a:lnSpc>
                <a:spcPts val="1500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perustuen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ön käsi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teellise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valinnat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511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utkimusasetelman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579144" y="4389493"/>
            <a:ext cx="3714769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osallis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tieteelliseen keskus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eluun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argumentointiin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579144" y="5130069"/>
            <a:ext cx="881829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SISÄ</a:t>
            </a:r>
            <a:r>
              <a:rPr lang="en-US" sz="1572" b="0" i="0" spc="-119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TÖ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579144" y="5405944"/>
            <a:ext cx="4090100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iedonhaku,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tutkimusprosessi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tutkimuksen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862624" y="5596426"/>
            <a:ext cx="3838564" cy="6498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eoree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mene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elmällise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ökohdat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  <a:p>
            <a:pPr marL="0">
              <a:lnSpc>
                <a:spcPts val="1500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utkimusk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sten aset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aminen, </a:t>
            </a:r>
          </a:p>
          <a:p>
            <a:pPr marL="0">
              <a:lnSpc>
                <a:spcPts val="1511"/>
              </a:lnSpc>
            </a:pP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utkimusetiikka,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ieteellinen viestin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5186135" y="1533644"/>
            <a:ext cx="2649307" cy="281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56" b="0" i="0" spc="-49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kielmaseminaar</a:t>
            </a:r>
            <a:r>
              <a:rPr lang="en-US" sz="1656" b="0" i="0" spc="41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2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(5</a:t>
            </a:r>
            <a:r>
              <a:rPr lang="en-US" sz="1656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656" b="0" i="0" spc="0" baseline="0">
                <a:solidFill>
                  <a:srgbClr val="002957"/>
                </a:solidFill>
                <a:latin typeface="CIDFont+F1"/>
              </a:rPr>
              <a:t>op)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5186174" y="1868787"/>
            <a:ext cx="4319691" cy="5416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Opintojakson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suori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uaan opiskelija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osaa</a:t>
            </a:r>
          </a:p>
          <a:p>
            <a:pPr marL="0">
              <a:lnSpc>
                <a:spcPts val="2159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siä 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kä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utkimusaiheeseensa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liit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-31" baseline="0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vää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5469654" y="2333584"/>
            <a:ext cx="1987660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ieteellistä kirjallisuut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5186174" y="2609362"/>
            <a:ext cx="3325462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eritellä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utkimusprosessin</a:t>
            </a:r>
            <a:r>
              <a:rPr lang="en-US" sz="1572" b="0" i="0" spc="-42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kulun ja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5186174" y="2799941"/>
            <a:ext cx="3235621" cy="5431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3479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teon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vaiheet</a:t>
            </a:r>
          </a:p>
          <a:p>
            <a:pPr marL="0">
              <a:lnSpc>
                <a:spcPts val="2171"/>
              </a:lnSpc>
            </a:pPr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esit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ella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kielmansa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5469654" y="3266298"/>
            <a:ext cx="2045756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odologiset valinnat 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5186174" y="3540614"/>
            <a:ext cx="4004253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raportoida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kielmansa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ulokset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vali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tujen 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5469654" y="3732557"/>
            <a:ext cx="3129826" cy="649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eoree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tisten ja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odisten </a:t>
            </a:r>
          </a:p>
          <a:p>
            <a:pPr marL="0">
              <a:lnSpc>
                <a:spcPts val="1500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läh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ökoh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mukaises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tie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eellisen </a:t>
            </a:r>
          </a:p>
          <a:p>
            <a:pPr marL="0">
              <a:lnSpc>
                <a:spcPts val="1511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viestinnän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periaat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eita noudat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aen 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5186174" y="4389493"/>
            <a:ext cx="3736730" cy="4578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1681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perustella omia valin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ojaan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arvioida </a:t>
            </a:r>
          </a:p>
          <a:p>
            <a:pPr marL="283479">
              <a:lnSpc>
                <a:spcPts val="1499"/>
              </a:lnSpc>
            </a:pP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muiden tekemiä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valintoja</a:t>
            </a:r>
            <a:r>
              <a:rPr lang="en-US" sz="1572" b="0" i="0" spc="-26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ieteellisessä 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5469654" y="4772015"/>
            <a:ext cx="1366965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keskus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elussa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.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5186174" y="5322110"/>
            <a:ext cx="881829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SISÄ</a:t>
            </a:r>
            <a:r>
              <a:rPr lang="en-US" sz="1572" b="0" i="0" spc="-119" baseline="0">
                <a:solidFill>
                  <a:srgbClr val="002957"/>
                </a:solidFill>
                <a:latin typeface="CIDFont+F1"/>
              </a:rPr>
              <a:t>L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TÖ 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5186174" y="5596426"/>
            <a:ext cx="4144004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3479" algn="l"/>
              </a:tabLst>
            </a:pPr>
            <a:r>
              <a:rPr lang="en-US" sz="1572" b="0" i="0" spc="0" baseline="0">
                <a:solidFill>
                  <a:srgbClr val="F1563F"/>
                </a:solidFill>
                <a:latin typeface="CIDFont+F1"/>
              </a:rPr>
              <a:t>•	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utkimuksen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toteut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aminen, tutkimusetiikka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,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5469654" y="5787004"/>
            <a:ext cx="1800194" cy="2673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ieteellinen viestin</a:t>
            </a:r>
            <a:r>
              <a:rPr lang="en-US" sz="1572" b="0" i="0" spc="-11" baseline="0">
                <a:solidFill>
                  <a:srgbClr val="002957"/>
                </a:solidFill>
                <a:latin typeface="CIDFont+F1"/>
              </a:rPr>
              <a:t>t</a:t>
            </a:r>
            <a:r>
              <a:rPr lang="en-US" sz="1572" b="0" i="0" spc="0" baseline="0">
                <a:solidFill>
                  <a:srgbClr val="002957"/>
                </a:solidFill>
                <a:latin typeface="CIDFont+F1"/>
              </a:rPr>
              <a:t>ä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 flipV="1">
            <a:off x="0" y="1056893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193" name="Picture 1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flipV="1">
            <a:off x="502919" y="3305273"/>
            <a:ext cx="4448598" cy="580925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6" name="Freeform 196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199" name="Rectangle 199"/>
          <p:cNvSpPr/>
          <p:nvPr/>
        </p:nvSpPr>
        <p:spPr>
          <a:xfrm>
            <a:off x="981422" y="3407933"/>
            <a:ext cx="2030428" cy="4579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 err="1">
                <a:solidFill>
                  <a:srgbClr val="002957"/>
                </a:solidFill>
                <a:latin typeface="CIDFont+F2"/>
              </a:rPr>
              <a:t>Ha</a:t>
            </a:r>
            <a:r>
              <a:rPr lang="en-US" sz="2976" b="0" i="0" spc="-17" baseline="0" err="1">
                <a:solidFill>
                  <a:srgbClr val="002957"/>
                </a:solidFill>
                <a:latin typeface="CIDFont+F2"/>
              </a:rPr>
              <a:t>k</a:t>
            </a:r>
            <a:r>
              <a:rPr lang="en-US" sz="2976" b="0" i="0" spc="0" baseline="0" err="1">
                <a:solidFill>
                  <a:srgbClr val="002957"/>
                </a:solidFill>
                <a:latin typeface="CIDFont+F2"/>
              </a:rPr>
              <a:t>eminen</a:t>
            </a:r>
            <a:endParaRPr lang="en-US" sz="2976" b="0" i="0" spc="0" baseline="0">
              <a:solidFill>
                <a:srgbClr val="002957"/>
              </a:solidFill>
              <a:latin typeface="CIDFont+F2"/>
            </a:endParaRPr>
          </a:p>
        </p:txBody>
      </p:sp>
      <p:sp>
        <p:nvSpPr>
          <p:cNvPr id="200" name="Rectangle 200"/>
          <p:cNvSpPr/>
          <p:nvPr/>
        </p:nvSpPr>
        <p:spPr>
          <a:xfrm>
            <a:off x="957070" y="4331935"/>
            <a:ext cx="6815777" cy="1780616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r>
              <a:rPr lang="en-US" b="0" i="0" spc="0" baseline="0">
                <a:solidFill>
                  <a:srgbClr val="F1563F"/>
                </a:solidFill>
                <a:latin typeface="+mn-lt"/>
              </a:rPr>
              <a:t>1</a:t>
            </a:r>
            <a:r>
              <a:rPr lang="en-US" b="0" i="0" spc="575" baseline="0">
                <a:solidFill>
                  <a:srgbClr val="F1563F"/>
                </a:solidFill>
                <a:latin typeface="+mn-lt"/>
              </a:rPr>
              <a:t>.</a:t>
            </a:r>
            <a:r>
              <a:rPr lang="en-US" b="0" i="0" spc="-138" baseline="0">
                <a:solidFill>
                  <a:srgbClr val="002957"/>
                </a:solidFill>
                <a:latin typeface="+mn-lt"/>
              </a:rPr>
              <a:t>T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utu</a:t>
            </a:r>
            <a:r>
              <a:rPr lang="en-US" b="0" i="0" spc="-11" baseline="0">
                <a:solidFill>
                  <a:srgbClr val="002957"/>
                </a:solidFill>
                <a:latin typeface="+mn-lt"/>
              </a:rPr>
              <a:t>s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tu</a:t>
            </a:r>
            <a:r>
              <a:rPr lang="en-US" b="0" i="0" spc="-3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gradutor</a:t>
            </a:r>
            <a:r>
              <a:rPr lang="en-US" b="0" i="0" spc="-13" baseline="0" err="1">
                <a:solidFill>
                  <a:srgbClr val="002957"/>
                </a:solidFill>
                <a:latin typeface="+mn-lt"/>
              </a:rPr>
              <a:t>i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lla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Kopas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s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ol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e</a:t>
            </a:r>
            <a:r>
              <a:rPr lang="en-US" b="0" i="0" spc="-31" baseline="0" err="1">
                <a:solidFill>
                  <a:srgbClr val="002957"/>
                </a:solidFill>
                <a:latin typeface="+mn-lt"/>
              </a:rPr>
              <a:t>v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iin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aihei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s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iin</a:t>
            </a:r>
            <a:r>
              <a:rPr lang="en-US" b="0" i="0" spc="-53" baseline="0">
                <a:solidFill>
                  <a:srgbClr val="002957"/>
                </a:solidFill>
                <a:latin typeface="+mn-lt"/>
              </a:rPr>
              <a:t> </a:t>
            </a:r>
            <a:endParaRPr lang="en-US" b="0" i="0" spc="0" baseline="0">
              <a:solidFill>
                <a:srgbClr val="002957"/>
              </a:solidFill>
              <a:latin typeface="+mn-lt"/>
            </a:endParaRPr>
          </a:p>
          <a:p>
            <a:pPr marL="285750" indent="-285750">
              <a:lnSpc>
                <a:spcPts val="3035"/>
              </a:lnSpc>
              <a:buFont typeface="Arial" panose="020B0604020202020204" pitchFamily="34" charset="0"/>
              <a:buChar char="•"/>
            </a:pP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Gra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d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uaiheet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on </a:t>
            </a:r>
            <a:r>
              <a:rPr lang="en-US" err="1">
                <a:solidFill>
                  <a:srgbClr val="002957"/>
                </a:solidFill>
                <a:latin typeface="+mn-lt"/>
              </a:rPr>
              <a:t>esitelty</a:t>
            </a:r>
            <a:r>
              <a:rPr lang="en-US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laitoksitt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in</a:t>
            </a:r>
            <a:endParaRPr lang="en-US">
              <a:solidFill>
                <a:srgbClr val="002957"/>
              </a:solidFill>
              <a:latin typeface="+mn-lt"/>
            </a:endParaRPr>
          </a:p>
          <a:p>
            <a:pPr marL="285750" indent="-285750">
              <a:lnSpc>
                <a:spcPts val="3035"/>
              </a:lnSpc>
              <a:buFont typeface="Arial" panose="020B0604020202020204" pitchFamily="34" charset="0"/>
              <a:buChar char="•"/>
            </a:pP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K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ikille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riit</a:t>
            </a:r>
            <a:r>
              <a:rPr lang="en-US" b="0" i="0" spc="-13" baseline="0" err="1">
                <a:solidFill>
                  <a:srgbClr val="002957"/>
                </a:solidFill>
                <a:latin typeface="+mn-lt"/>
              </a:rPr>
              <a:t>t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ävät</a:t>
            </a:r>
            <a:r>
              <a:rPr lang="en-US" b="0" i="0" spc="-3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aiemmat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o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pi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n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not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te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h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neille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pyritään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löyt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ä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mään</a:t>
            </a:r>
            <a:r>
              <a:rPr lang="en-US">
                <a:solidFill>
                  <a:srgbClr val="002957"/>
                </a:solidFill>
                <a:latin typeface="+mn-lt"/>
              </a:rPr>
              <a:t> </a:t>
            </a:r>
            <a:r>
              <a:rPr lang="en-US" err="1">
                <a:solidFill>
                  <a:srgbClr val="002957"/>
                </a:solidFill>
                <a:latin typeface="+mn-lt"/>
              </a:rPr>
              <a:t>paikka</a:t>
            </a:r>
          </a:p>
          <a:p>
            <a:pPr marL="285750" indent="-285750">
              <a:lnSpc>
                <a:spcPts val="3035"/>
              </a:lnSpc>
              <a:buFont typeface="Arial" panose="020B0604020202020204" pitchFamily="34" charset="0"/>
              <a:buChar char="•"/>
            </a:pP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Et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u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sijalla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o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pintojen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lopp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u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vaih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e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essa</a:t>
            </a:r>
            <a:r>
              <a:rPr lang="en-US" b="0" i="0" spc="-3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olev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t</a:t>
            </a:r>
            <a:r>
              <a:rPr lang="en-US" b="0" i="0" spc="-13" baseline="0">
                <a:solidFill>
                  <a:srgbClr val="002957"/>
                </a:solidFill>
                <a:latin typeface="+mn-lt"/>
              </a:rPr>
              <a:t> 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h</a:t>
            </a:r>
            <a:r>
              <a:rPr lang="en-US" b="0" i="0" spc="-11" baseline="0" err="1">
                <a:solidFill>
                  <a:srgbClr val="002957"/>
                </a:solidFill>
                <a:latin typeface="+mn-lt"/>
              </a:rPr>
              <a:t>a</a:t>
            </a:r>
            <a:r>
              <a:rPr lang="en-US" b="0" i="0" spc="0" baseline="0" err="1">
                <a:solidFill>
                  <a:srgbClr val="002957"/>
                </a:solidFill>
                <a:latin typeface="+mn-lt"/>
              </a:rPr>
              <a:t>kijat</a:t>
            </a:r>
            <a:r>
              <a:rPr lang="en-US" b="0" i="0" spc="0" baseline="0">
                <a:solidFill>
                  <a:srgbClr val="002957"/>
                </a:solidFill>
                <a:latin typeface="+mn-lt"/>
              </a:rPr>
              <a:t> </a:t>
            </a:r>
          </a:p>
          <a:p>
            <a:pPr marL="0">
              <a:lnSpc>
                <a:spcPts val="3035"/>
              </a:lnSpc>
            </a:pPr>
            <a:endParaRPr lang="en-US" b="0" i="0" u="sng" spc="0" baseline="0">
              <a:solidFill>
                <a:srgbClr val="002957"/>
              </a:solidFill>
              <a:latin typeface="+mn-lt"/>
            </a:endParaRPr>
          </a:p>
        </p:txBody>
      </p:sp>
      <p:sp>
        <p:nvSpPr>
          <p:cNvPr id="203" name="Rectangle 203"/>
          <p:cNvSpPr/>
          <p:nvPr/>
        </p:nvSpPr>
        <p:spPr>
          <a:xfrm>
            <a:off x="981401" y="5470879"/>
            <a:ext cx="65" cy="30008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/>
            <a:endParaRPr lang="en-US" sz="1950" b="0" i="0" spc="1167" baseline="0">
              <a:solidFill>
                <a:srgbClr val="F1563F"/>
              </a:solidFill>
              <a:latin typeface="CIDFont+F1"/>
              <a:cs typeface="CIDFont+F1"/>
            </a:endParaRPr>
          </a:p>
        </p:txBody>
      </p:sp>
      <p:sp>
        <p:nvSpPr>
          <p:cNvPr id="205" name="Rectangle 205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6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10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11" name="Freeform 211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5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16" name="Rectangle 216"/>
          <p:cNvSpPr/>
          <p:nvPr/>
        </p:nvSpPr>
        <p:spPr>
          <a:xfrm>
            <a:off x="981422" y="3407933"/>
            <a:ext cx="1594960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…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jatkuu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981401" y="4012467"/>
            <a:ext cx="2799036" cy="30008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r>
              <a:rPr lang="en-US" sz="1950" b="0" i="0" spc="0" baseline="0">
                <a:solidFill>
                  <a:srgbClr val="F1563F"/>
                </a:solidFill>
                <a:latin typeface="CIDFont+F2"/>
              </a:rPr>
              <a:t>2</a:t>
            </a:r>
            <a:r>
              <a:rPr lang="en-US" sz="1950" b="0" i="0" spc="1319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1950" b="0" i="0" spc="0" baseline="0">
                <a:solidFill>
                  <a:srgbClr val="002957"/>
                </a:solidFill>
                <a:latin typeface="CIDFont+F2"/>
              </a:rPr>
              <a:t>Hae</a:t>
            </a:r>
            <a:r>
              <a:rPr lang="en-US" sz="1950" spc="-13">
                <a:solidFill>
                  <a:srgbClr val="002957"/>
                </a:solidFill>
                <a:latin typeface="CIDFont+F2"/>
              </a:rPr>
              <a:t> </a:t>
            </a:r>
            <a:r>
              <a:rPr lang="en-US" sz="1950" spc="-13">
                <a:solidFill>
                  <a:srgbClr val="002957"/>
                </a:solidFill>
                <a:latin typeface="Calibri"/>
                <a:cs typeface="Calibri"/>
              </a:rPr>
              <a:t>31.10</a:t>
            </a:r>
            <a:r>
              <a:rPr lang="en-US" sz="1950" b="0" i="0" spc="-13" baseline="0">
                <a:solidFill>
                  <a:srgbClr val="002957"/>
                </a:solidFill>
                <a:latin typeface="+mn-lt"/>
              </a:rPr>
              <a:t>.-</a:t>
            </a:r>
            <a:r>
              <a:rPr lang="en-US" sz="1950" spc="-13">
                <a:solidFill>
                  <a:srgbClr val="002957"/>
                </a:solidFill>
                <a:latin typeface="+mn-lt"/>
              </a:rPr>
              <a:t>30.11</a:t>
            </a:r>
            <a:r>
              <a:rPr lang="en-US" sz="1950">
                <a:solidFill>
                  <a:srgbClr val="002957"/>
                </a:solidFill>
                <a:latin typeface="+mn-lt"/>
              </a:rPr>
              <a:t>.2</a:t>
            </a:r>
            <a:r>
              <a:rPr lang="en-US" sz="1950" spc="-11">
                <a:solidFill>
                  <a:srgbClr val="002957"/>
                </a:solidFill>
                <a:latin typeface="+mn-lt"/>
              </a:rPr>
              <a:t>0</a:t>
            </a:r>
            <a:r>
              <a:rPr lang="en-US" sz="1950">
                <a:solidFill>
                  <a:srgbClr val="002957"/>
                </a:solidFill>
                <a:latin typeface="+mn-lt"/>
              </a:rPr>
              <a:t>22</a:t>
            </a:r>
            <a:r>
              <a:rPr lang="en-US" sz="1950">
                <a:solidFill>
                  <a:srgbClr val="002957"/>
                </a:solidFill>
                <a:latin typeface="CIDFont+F1"/>
              </a:rPr>
              <a:t> </a:t>
            </a:r>
            <a:endParaRPr lang="en-US" sz="1979" b="0" i="0" spc="0" baseline="0">
              <a:solidFill>
                <a:srgbClr val="002957"/>
              </a:solidFill>
              <a:latin typeface="CIDFont+F1"/>
            </a:endParaRPr>
          </a:p>
        </p:txBody>
      </p:sp>
      <p:sp>
        <p:nvSpPr>
          <p:cNvPr id="218" name="Rectangle 218"/>
          <p:cNvSpPr/>
          <p:nvPr/>
        </p:nvSpPr>
        <p:spPr>
          <a:xfrm>
            <a:off x="981401" y="4398004"/>
            <a:ext cx="7187737" cy="650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Hakume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ettely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on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kaikill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opisk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lij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ill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e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y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h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tei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n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en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(KL</a:t>
            </a:r>
            <a:r>
              <a:rPr lang="en-US" sz="1979" b="0" i="0" spc="-110" baseline="0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&amp;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O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KL) </a:t>
            </a:r>
          </a:p>
          <a:p>
            <a:pPr marL="0">
              <a:lnSpc>
                <a:spcPts val="3035"/>
              </a:lnSpc>
            </a:pPr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Haku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tap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htuu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sähköisellä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lomakkeell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19" name="Rectangle 219"/>
          <p:cNvSpPr/>
          <p:nvPr/>
        </p:nvSpPr>
        <p:spPr>
          <a:xfrm>
            <a:off x="981401" y="5169202"/>
            <a:ext cx="3363998" cy="304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39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O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1"/>
              </a:rPr>
              <a:t>p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iskelija</a:t>
            </a:r>
            <a:r>
              <a:rPr lang="en-US" sz="1979" b="0" i="0" spc="-1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esittää</a:t>
            </a:r>
            <a:r>
              <a:rPr lang="en-US" sz="1979" b="0" i="0" spc="-33" baseline="0">
                <a:solidFill>
                  <a:srgbClr val="002957"/>
                </a:solidFill>
                <a:latin typeface="CIDFont+F1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3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1"/>
              </a:rPr>
              <a:t>toivetta</a:t>
            </a:r>
            <a:r>
              <a:rPr lang="en-US" sz="1979" b="0" i="0" spc="0" baseline="0">
                <a:solidFill>
                  <a:srgbClr val="002957"/>
                </a:solidFill>
                <a:latin typeface="CIDFont+F1"/>
              </a:rPr>
              <a:t> </a:t>
            </a:r>
          </a:p>
        </p:txBody>
      </p:sp>
      <p:sp>
        <p:nvSpPr>
          <p:cNvPr id="220" name="Rectangle 220"/>
          <p:cNvSpPr/>
          <p:nvPr/>
        </p:nvSpPr>
        <p:spPr>
          <a:xfrm>
            <a:off x="1359448" y="5554739"/>
            <a:ext cx="4572534" cy="3045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79" b="0" i="0" spc="1526" baseline="0">
                <a:solidFill>
                  <a:srgbClr val="F1563F"/>
                </a:solidFill>
                <a:latin typeface="CIDFont+F1"/>
              </a:rPr>
              <a:t>•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2"/>
              </a:rPr>
              <a:t>ä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hintään</a:t>
            </a:r>
            <a:r>
              <a:rPr lang="en-US" sz="1979" b="0" i="0" spc="-3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>
                <a:solidFill>
                  <a:srgbClr val="002957"/>
                </a:solidFill>
                <a:latin typeface="CIDFont+F2"/>
              </a:rPr>
              <a:t>2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oman</a:t>
            </a:r>
            <a:r>
              <a:rPr lang="en-US" sz="1979" b="0" i="0" spc="-1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laitoks</a:t>
            </a:r>
            <a:r>
              <a:rPr lang="en-US" sz="1979" b="0" i="0" spc="-11" baseline="0" err="1">
                <a:solidFill>
                  <a:srgbClr val="002957"/>
                </a:solidFill>
                <a:latin typeface="CIDFont+F2"/>
              </a:rPr>
              <a:t>e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n</a:t>
            </a:r>
            <a:r>
              <a:rPr lang="en-US" sz="1979" b="0" i="0" spc="-33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toi</a:t>
            </a:r>
            <a:r>
              <a:rPr lang="en-US" sz="1979" b="0" i="0" spc="-31" baseline="0" err="1">
                <a:solidFill>
                  <a:srgbClr val="002957"/>
                </a:solidFill>
                <a:latin typeface="CIDFont+F2"/>
              </a:rPr>
              <a:t>v</a:t>
            </a:r>
            <a:r>
              <a:rPr lang="en-US" sz="1979" b="0" i="0" spc="0" baseline="0" err="1">
                <a:solidFill>
                  <a:srgbClr val="002957"/>
                </a:solidFill>
                <a:latin typeface="CIDFont+F2"/>
              </a:rPr>
              <a:t>eita</a:t>
            </a:r>
            <a:endParaRPr lang="en-US" sz="1979" b="0" i="0" spc="0" baseline="0">
              <a:solidFill>
                <a:srgbClr val="002957"/>
              </a:solidFill>
              <a:latin typeface="CIDFont+F2"/>
            </a:endParaRPr>
          </a:p>
        </p:txBody>
      </p:sp>
      <p:sp>
        <p:nvSpPr>
          <p:cNvPr id="221" name="Rectangle 221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2"/>
          <p:cNvSpPr/>
          <p:nvPr/>
        </p:nvSpPr>
        <p:spPr>
          <a:xfrm flipV="1">
            <a:off x="0" y="1057657"/>
            <a:ext cx="10058400" cy="5658611"/>
          </a:xfrm>
          <a:custGeom>
            <a:avLst/>
            <a:gdLst/>
            <a:ahLst/>
            <a:cxnLst/>
            <a:rect l="0" t="0" r="0" b="0"/>
            <a:pathLst>
              <a:path w="13411200" h="7544815">
                <a:moveTo>
                  <a:pt x="0" y="7544815"/>
                </a:moveTo>
                <a:lnTo>
                  <a:pt x="13411200" y="7544815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 flipV="1">
            <a:off x="8926067" y="1057657"/>
            <a:ext cx="629412" cy="835152"/>
          </a:xfrm>
          <a:custGeom>
            <a:avLst/>
            <a:gdLst/>
            <a:ahLst/>
            <a:cxnLst/>
            <a:rect l="0" t="0" r="0" b="0"/>
            <a:pathLst>
              <a:path w="839217" h="1113536">
                <a:moveTo>
                  <a:pt x="0" y="1113536"/>
                </a:moveTo>
                <a:lnTo>
                  <a:pt x="839217" y="1113536"/>
                </a:lnTo>
                <a:lnTo>
                  <a:pt x="839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" name="Picture 1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01328" y="1173480"/>
            <a:ext cx="275843" cy="620268"/>
          </a:xfrm>
          <a:prstGeom prst="rect">
            <a:avLst/>
          </a:prstGeom>
          <a:noFill/>
        </p:spPr>
      </p:pic>
      <p:pic>
        <p:nvPicPr>
          <p:cNvPr id="226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7656"/>
            <a:ext cx="10058400" cy="2830067"/>
          </a:xfrm>
          <a:prstGeom prst="rect">
            <a:avLst/>
          </a:prstGeom>
          <a:noFill/>
        </p:spPr>
      </p:pic>
      <p:sp>
        <p:nvSpPr>
          <p:cNvPr id="227" name="Freeform 227"/>
          <p:cNvSpPr/>
          <p:nvPr/>
        </p:nvSpPr>
        <p:spPr>
          <a:xfrm flipV="1">
            <a:off x="0" y="6454140"/>
            <a:ext cx="10058400" cy="262128"/>
          </a:xfrm>
          <a:custGeom>
            <a:avLst/>
            <a:gdLst/>
            <a:ahLst/>
            <a:cxnLst/>
            <a:rect l="0" t="0" r="0" b="0"/>
            <a:pathLst>
              <a:path w="13411200" h="349504">
                <a:moveTo>
                  <a:pt x="0" y="349504"/>
                </a:moveTo>
                <a:lnTo>
                  <a:pt x="13411200" y="349504"/>
                </a:lnTo>
                <a:lnTo>
                  <a:pt x="134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 flipV="1">
            <a:off x="469391" y="3302509"/>
            <a:ext cx="4782312" cy="1731263"/>
          </a:xfrm>
          <a:custGeom>
            <a:avLst/>
            <a:gdLst/>
            <a:ahLst/>
            <a:cxnLst/>
            <a:rect l="0" t="0" r="0" b="0"/>
            <a:pathLst>
              <a:path w="6376416" h="2308351">
                <a:moveTo>
                  <a:pt x="0" y="2308351"/>
                </a:moveTo>
                <a:lnTo>
                  <a:pt x="6376416" y="2308351"/>
                </a:lnTo>
                <a:lnTo>
                  <a:pt x="6376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EEEFEE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 flipV="1">
            <a:off x="8298180" y="6496813"/>
            <a:ext cx="1066800" cy="149352"/>
          </a:xfrm>
          <a:custGeom>
            <a:avLst/>
            <a:gdLst/>
            <a:ahLst/>
            <a:cxnLst/>
            <a:rect l="0" t="0" r="0" b="0"/>
            <a:pathLst>
              <a:path w="1422400" h="199136">
                <a:moveTo>
                  <a:pt x="1395983" y="199136"/>
                </a:moveTo>
                <a:lnTo>
                  <a:pt x="1422400" y="199136"/>
                </a:lnTo>
                <a:lnTo>
                  <a:pt x="1422400" y="0"/>
                </a:lnTo>
                <a:lnTo>
                  <a:pt x="1395983" y="0"/>
                </a:lnTo>
                <a:close/>
                <a:moveTo>
                  <a:pt x="0" y="199136"/>
                </a:moveTo>
                <a:lnTo>
                  <a:pt x="28448" y="199136"/>
                </a:lnTo>
                <a:lnTo>
                  <a:pt x="28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 flipV="1">
            <a:off x="502919" y="1057657"/>
            <a:ext cx="630936" cy="848868"/>
          </a:xfrm>
          <a:custGeom>
            <a:avLst/>
            <a:gdLst/>
            <a:ahLst/>
            <a:cxnLst/>
            <a:rect l="0" t="0" r="0" b="0"/>
            <a:pathLst>
              <a:path w="841249" h="1131824">
                <a:moveTo>
                  <a:pt x="0" y="1131824"/>
                </a:moveTo>
                <a:lnTo>
                  <a:pt x="841249" y="1131824"/>
                </a:lnTo>
                <a:lnTo>
                  <a:pt x="841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957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1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7" y="1190245"/>
            <a:ext cx="275843" cy="615695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 flipV="1">
            <a:off x="539495" y="4474464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6416" y="989583"/>
                </a:lnTo>
                <a:lnTo>
                  <a:pt x="2566416" y="1318767"/>
                </a:lnTo>
                <a:lnTo>
                  <a:pt x="3226816" y="658368"/>
                </a:lnTo>
                <a:lnTo>
                  <a:pt x="2566416" y="0"/>
                </a:lnTo>
                <a:lnTo>
                  <a:pt x="2566416" y="329183"/>
                </a:lnTo>
                <a:lnTo>
                  <a:pt x="0" y="329183"/>
                </a:lnTo>
                <a:lnTo>
                  <a:pt x="329184" y="658368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 flipV="1">
            <a:off x="2726435" y="4474464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6416" y="989583"/>
                </a:lnTo>
                <a:lnTo>
                  <a:pt x="2566416" y="1318767"/>
                </a:lnTo>
                <a:lnTo>
                  <a:pt x="3226816" y="658368"/>
                </a:lnTo>
                <a:lnTo>
                  <a:pt x="2566416" y="0"/>
                </a:lnTo>
                <a:lnTo>
                  <a:pt x="2566416" y="329183"/>
                </a:lnTo>
                <a:lnTo>
                  <a:pt x="0" y="329183"/>
                </a:lnTo>
                <a:lnTo>
                  <a:pt x="329184" y="658368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flipV="1">
            <a:off x="4913376" y="4471416"/>
            <a:ext cx="2420112" cy="990598"/>
          </a:xfrm>
          <a:custGeom>
            <a:avLst/>
            <a:gdLst/>
            <a:ahLst/>
            <a:cxnLst/>
            <a:rect l="0" t="0" r="0" b="0"/>
            <a:pathLst>
              <a:path w="3226816" h="1320798">
                <a:moveTo>
                  <a:pt x="0" y="989583"/>
                </a:moveTo>
                <a:lnTo>
                  <a:pt x="2566416" y="989583"/>
                </a:lnTo>
                <a:lnTo>
                  <a:pt x="2566416" y="1320798"/>
                </a:lnTo>
                <a:lnTo>
                  <a:pt x="3226816" y="660399"/>
                </a:lnTo>
                <a:lnTo>
                  <a:pt x="2566416" y="0"/>
                </a:lnTo>
                <a:lnTo>
                  <a:pt x="2566416" y="331215"/>
                </a:lnTo>
                <a:lnTo>
                  <a:pt x="0" y="331215"/>
                </a:lnTo>
                <a:lnTo>
                  <a:pt x="329184" y="660399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 flipV="1">
            <a:off x="7100316" y="4477512"/>
            <a:ext cx="2420112" cy="989075"/>
          </a:xfrm>
          <a:custGeom>
            <a:avLst/>
            <a:gdLst/>
            <a:ahLst/>
            <a:cxnLst/>
            <a:rect l="0" t="0" r="0" b="0"/>
            <a:pathLst>
              <a:path w="3226816" h="1318767">
                <a:moveTo>
                  <a:pt x="0" y="989583"/>
                </a:moveTo>
                <a:lnTo>
                  <a:pt x="2568448" y="989583"/>
                </a:lnTo>
                <a:lnTo>
                  <a:pt x="2568448" y="1318767"/>
                </a:lnTo>
                <a:lnTo>
                  <a:pt x="3226816" y="660399"/>
                </a:lnTo>
                <a:lnTo>
                  <a:pt x="2568448" y="0"/>
                </a:lnTo>
                <a:lnTo>
                  <a:pt x="2568448" y="331215"/>
                </a:lnTo>
                <a:lnTo>
                  <a:pt x="0" y="331215"/>
                </a:lnTo>
                <a:lnTo>
                  <a:pt x="331215" y="660399"/>
                </a:ln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 flipV="1">
            <a:off x="2726435" y="5279137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4624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4624"/>
                  <a:pt x="2515616" y="607568"/>
                </a:cubicBezTo>
                <a:lnTo>
                  <a:pt x="2515616" y="121920"/>
                </a:lnTo>
                <a:cubicBezTo>
                  <a:pt x="2515616" y="54864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flipV="1">
            <a:off x="2726435" y="5830825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4624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4624"/>
                  <a:pt x="2515616" y="607568"/>
                </a:cubicBezTo>
                <a:lnTo>
                  <a:pt x="2515616" y="119888"/>
                </a:lnTo>
                <a:cubicBezTo>
                  <a:pt x="2515616" y="52832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2832"/>
                  <a:pt x="0" y="119888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flipV="1">
            <a:off x="539495" y="4107181"/>
            <a:ext cx="1885187" cy="547116"/>
          </a:xfrm>
          <a:custGeom>
            <a:avLst/>
            <a:gdLst/>
            <a:ahLst/>
            <a:cxnLst/>
            <a:rect l="0" t="0" r="0" b="0"/>
            <a:pathLst>
              <a:path w="2513583" h="729488">
                <a:moveTo>
                  <a:pt x="0" y="607568"/>
                </a:moveTo>
                <a:cubicBezTo>
                  <a:pt x="0" y="676656"/>
                  <a:pt x="54864" y="729488"/>
                  <a:pt x="121920" y="729488"/>
                </a:cubicBezTo>
                <a:lnTo>
                  <a:pt x="2391664" y="729488"/>
                </a:lnTo>
                <a:cubicBezTo>
                  <a:pt x="2460751" y="729488"/>
                  <a:pt x="2513583" y="676656"/>
                  <a:pt x="2513583" y="607568"/>
                </a:cubicBezTo>
                <a:lnTo>
                  <a:pt x="2513583" y="121920"/>
                </a:lnTo>
                <a:cubicBezTo>
                  <a:pt x="2513583" y="54864"/>
                  <a:pt x="2460751" y="0"/>
                  <a:pt x="2391664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flipV="1">
            <a:off x="2726435" y="4107181"/>
            <a:ext cx="1886712" cy="547116"/>
          </a:xfrm>
          <a:custGeom>
            <a:avLst/>
            <a:gdLst/>
            <a:ahLst/>
            <a:cxnLst/>
            <a:rect l="0" t="0" r="0" b="0"/>
            <a:pathLst>
              <a:path w="2515616" h="729488">
                <a:moveTo>
                  <a:pt x="0" y="607568"/>
                </a:moveTo>
                <a:cubicBezTo>
                  <a:pt x="0" y="676656"/>
                  <a:pt x="54864" y="729488"/>
                  <a:pt x="121920" y="729488"/>
                </a:cubicBezTo>
                <a:lnTo>
                  <a:pt x="2393695" y="729488"/>
                </a:lnTo>
                <a:cubicBezTo>
                  <a:pt x="2460751" y="729488"/>
                  <a:pt x="2515616" y="676656"/>
                  <a:pt x="2515616" y="607568"/>
                </a:cubicBezTo>
                <a:lnTo>
                  <a:pt x="2515616" y="121920"/>
                </a:lnTo>
                <a:cubicBezTo>
                  <a:pt x="2515616" y="54864"/>
                  <a:pt x="2460751" y="0"/>
                  <a:pt x="2393695" y="0"/>
                </a:cubicBezTo>
                <a:lnTo>
                  <a:pt x="121920" y="0"/>
                </a:lnTo>
                <a:cubicBezTo>
                  <a:pt x="54864" y="0"/>
                  <a:pt x="0" y="54864"/>
                  <a:pt x="0" y="121920"/>
                </a:cubicBezTo>
                <a:close/>
              </a:path>
            </a:pathLst>
          </a:custGeom>
          <a:solidFill>
            <a:srgbClr val="1A3C68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Rectangle 240"/>
          <p:cNvSpPr/>
          <p:nvPr/>
        </p:nvSpPr>
        <p:spPr>
          <a:xfrm>
            <a:off x="981422" y="3407933"/>
            <a:ext cx="3503243" cy="506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</a:t>
            </a:r>
            <a:r>
              <a:rPr lang="en-US" sz="2976" b="0" i="0" spc="-29" baseline="0">
                <a:solidFill>
                  <a:srgbClr val="002957"/>
                </a:solidFill>
                <a:latin typeface="CIDFont+F2"/>
              </a:rPr>
              <a:t>u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mm</a:t>
            </a:r>
            <a:r>
              <a:rPr lang="en-US" sz="2976" b="0" i="0" spc="-17" baseline="0">
                <a:solidFill>
                  <a:srgbClr val="002957"/>
                </a:solidFill>
                <a:latin typeface="CIDFont+F2"/>
              </a:rPr>
              <a:t>a</a:t>
            </a:r>
            <a:r>
              <a:rPr lang="en-US" sz="2976" b="0" i="0" spc="-20" baseline="0">
                <a:solidFill>
                  <a:srgbClr val="002957"/>
                </a:solidFill>
                <a:latin typeface="CIDFont+F2"/>
              </a:rPr>
              <a:t> 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summa</a:t>
            </a:r>
            <a:r>
              <a:rPr lang="en-US" sz="2976" b="0" i="0" spc="-26" baseline="0">
                <a:solidFill>
                  <a:srgbClr val="002957"/>
                </a:solidFill>
                <a:latin typeface="CIDFont+F2"/>
              </a:rPr>
              <a:t>r</a:t>
            </a:r>
            <a:r>
              <a:rPr lang="en-US" sz="2976" b="0" i="0" spc="0" baseline="0">
                <a:solidFill>
                  <a:srgbClr val="002957"/>
                </a:solidFill>
                <a:latin typeface="CIDFont+F2"/>
              </a:rPr>
              <a:t>um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877425" y="4729355"/>
            <a:ext cx="1744252" cy="5312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="0" i="0" spc="-107" baseline="0">
                <a:solidFill>
                  <a:srgbClr val="FFFFFF"/>
                </a:solidFill>
                <a:latin typeface="CIDFont+F3"/>
              </a:rPr>
              <a:t>T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utustu</a:t>
            </a:r>
            <a:r>
              <a:rPr lang="en-US" sz="1488" b="0" i="0" spc="-14" baseline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gradutorilla </a:t>
            </a:r>
          </a:p>
          <a:p>
            <a:pPr marL="496801">
              <a:lnSpc>
                <a:spcPts val="1775"/>
              </a:lnSpc>
            </a:pP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aiheisiin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3162474" y="4729355"/>
            <a:ext cx="1177322" cy="5312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Täytä</a:t>
            </a:r>
            <a:r>
              <a:rPr lang="en-US" sz="1488" b="0" i="0" spc="-14" baseline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lomak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 </a:t>
            </a:r>
          </a:p>
          <a:p>
            <a:pPr marL="62469">
              <a:lnSpc>
                <a:spcPts val="1775"/>
              </a:lnSpc>
            </a:pP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huolellis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sti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5321807" y="4709454"/>
            <a:ext cx="1793761" cy="4528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2149"/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Hak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must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n </a:t>
            </a:r>
          </a:p>
          <a:p>
            <a:pPr marL="0">
              <a:lnSpc>
                <a:spcPts val="1775"/>
              </a:lnSpc>
            </a:pPr>
            <a:r>
              <a:rPr lang="en-US" sz="1488" b="0" i="0" spc="0" baseline="0" err="1">
                <a:solidFill>
                  <a:srgbClr val="FFFFFF"/>
                </a:solidFill>
                <a:latin typeface="CIDFont+F3"/>
              </a:rPr>
              <a:t>käsittely</a:t>
            </a:r>
            <a:r>
              <a:rPr lang="en-US" sz="1488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err="1">
                <a:solidFill>
                  <a:srgbClr val="FFFFFF"/>
                </a:solidFill>
                <a:latin typeface="CIDFont+F3"/>
              </a:rPr>
              <a:t>joulukuussa</a:t>
            </a:r>
            <a:endParaRPr lang="en-US" sz="1488">
              <a:solidFill>
                <a:srgbClr val="FFFFFF"/>
              </a:solidFill>
              <a:latin typeface="CIDFont+F3"/>
            </a:endParaRPr>
          </a:p>
        </p:txBody>
      </p:sp>
      <p:sp>
        <p:nvSpPr>
          <p:cNvPr id="245" name="Rectangle 245"/>
          <p:cNvSpPr/>
          <p:nvPr/>
        </p:nvSpPr>
        <p:spPr>
          <a:xfrm>
            <a:off x="7393551" y="4741691"/>
            <a:ext cx="1845698" cy="459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Ilmoitus opisk</a:t>
            </a:r>
            <a:r>
              <a:rPr lang="en-US" sz="1488" b="0" i="0" spc="-13" baseline="0">
                <a:solidFill>
                  <a:srgbClr val="FFFFFF"/>
                </a:solidFill>
                <a:latin typeface="CIDFont+F3"/>
              </a:rPr>
              <a:t>e</a:t>
            </a:r>
            <a:r>
              <a:rPr lang="en-US" sz="1488" b="0" i="0" spc="0" baseline="0">
                <a:solidFill>
                  <a:srgbClr val="FFFFFF"/>
                </a:solidFill>
                <a:latin typeface="CIDFont+F3"/>
              </a:rPr>
              <a:t>lijalle </a:t>
            </a:r>
          </a:p>
          <a:p>
            <a:pPr marL="181317">
              <a:lnSpc>
                <a:spcPts val="1775"/>
              </a:lnSpc>
            </a:pPr>
            <a:r>
              <a:rPr lang="en-US" sz="1488" err="1">
                <a:solidFill>
                  <a:srgbClr val="FFFFFF"/>
                </a:solidFill>
                <a:latin typeface="CIDFont+F3"/>
              </a:rPr>
              <a:t>joulukuun</a:t>
            </a:r>
            <a:r>
              <a:rPr lang="en-US" sz="1488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488" err="1">
                <a:solidFill>
                  <a:srgbClr val="FFFFFF"/>
                </a:solidFill>
                <a:latin typeface="CIDFont+F3"/>
              </a:rPr>
              <a:t>lopussa</a:t>
            </a:r>
            <a:endParaRPr lang="en-US" sz="1488" b="0" i="0" spc="0" baseline="0">
              <a:solidFill>
                <a:srgbClr val="FFFFFF"/>
              </a:solidFill>
              <a:latin typeface="CIDFont+F3"/>
            </a:endParaRPr>
          </a:p>
        </p:txBody>
      </p:sp>
      <p:sp>
        <p:nvSpPr>
          <p:cNvPr id="246" name="Rectangle 246"/>
          <p:cNvSpPr/>
          <p:nvPr/>
        </p:nvSpPr>
        <p:spPr>
          <a:xfrm>
            <a:off x="2875787" y="5322416"/>
            <a:ext cx="1588860" cy="411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8247"/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3 oh</a:t>
            </a:r>
            <a:r>
              <a:rPr lang="en-US" sz="1151" b="0" i="0" spc="-14" baseline="0">
                <a:solidFill>
                  <a:srgbClr val="FFFFFF"/>
                </a:solidFill>
                <a:latin typeface="CIDFont+F3"/>
              </a:rPr>
              <a:t>j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aajatoi</a:t>
            </a:r>
            <a:r>
              <a:rPr lang="en-US" sz="1151" b="0" i="0" spc="-27" baseline="0">
                <a:solidFill>
                  <a:srgbClr val="FFFFFF"/>
                </a:solidFill>
                <a:latin typeface="CIDFont+F3"/>
              </a:rPr>
              <a:t>v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etta </a:t>
            </a:r>
          </a:p>
          <a:p>
            <a:pPr marL="0">
              <a:lnSpc>
                <a:spcPts val="1380"/>
              </a:lnSpc>
            </a:pP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mieluisuusjärjestyksessä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7484248" y="6530303"/>
            <a:ext cx="747105" cy="126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743" b="0" i="0" spc="0" baseline="0">
                <a:solidFill>
                  <a:srgbClr val="F1563F"/>
                </a:solidFill>
                <a:latin typeface="CIDFont+F2"/>
              </a:rPr>
              <a:t>JYU</a:t>
            </a:r>
            <a:r>
              <a:rPr lang="en-US" sz="743" b="0" i="0" spc="210" baseline="0">
                <a:solidFill>
                  <a:srgbClr val="F1563F"/>
                </a:solidFill>
                <a:latin typeface="CIDFont+F2"/>
              </a:rPr>
              <a:t>.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Since </a:t>
            </a:r>
            <a:r>
              <a:rPr lang="en-US" sz="743" b="0" i="0" spc="-11" baseline="0">
                <a:solidFill>
                  <a:srgbClr val="FFFFFF"/>
                </a:solidFill>
                <a:latin typeface="CIDFont+F2"/>
              </a:rPr>
              <a:t>1</a:t>
            </a:r>
            <a:r>
              <a:rPr lang="en-US" sz="743" b="0" i="0" spc="0" baseline="0">
                <a:solidFill>
                  <a:srgbClr val="FFFFFF"/>
                </a:solidFill>
                <a:latin typeface="CIDFont+F2"/>
              </a:rPr>
              <a:t>863.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3061739" y="5960978"/>
            <a:ext cx="1217103" cy="2366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151" b="0" i="0" spc="-39" baseline="0">
                <a:solidFill>
                  <a:srgbClr val="FFFFFF"/>
                </a:solidFill>
                <a:latin typeface="CIDFont+F3"/>
              </a:rPr>
              <a:t>P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erustelut toi</a:t>
            </a:r>
            <a:r>
              <a:rPr lang="en-US" sz="1151" b="0" i="0" spc="-27" baseline="0">
                <a:solidFill>
                  <a:srgbClr val="FFFFFF"/>
                </a:solidFill>
                <a:latin typeface="CIDFont+F3"/>
              </a:rPr>
              <a:t>v</a:t>
            </a:r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eille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1188719" y="4148984"/>
            <a:ext cx="767518" cy="3539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42545"/>
            <a:r>
              <a:rPr lang="en-US" sz="1150" err="1">
                <a:solidFill>
                  <a:srgbClr val="FFFFFF"/>
                </a:solidFill>
                <a:latin typeface="CIDFont+F3"/>
              </a:rPr>
              <a:t>Aukeaa</a:t>
            </a:r>
            <a:endParaRPr lang="en-US" sz="1150" err="1">
              <a:solidFill>
                <a:srgbClr val="FFFFFF"/>
              </a:solidFill>
              <a:latin typeface="Calibri"/>
              <a:cs typeface="Calibri"/>
            </a:endParaRPr>
          </a:p>
          <a:p>
            <a:pPr marL="42545"/>
            <a:r>
              <a:rPr lang="en-US" sz="1150">
                <a:solidFill>
                  <a:srgbClr val="FFFFFF"/>
                </a:solidFill>
                <a:latin typeface="CIDFont+F3"/>
              </a:rPr>
              <a:t>26.</a:t>
            </a:r>
            <a:r>
              <a:rPr lang="en-US" sz="1150">
                <a:solidFill>
                  <a:srgbClr val="FFFFFF"/>
                </a:solidFill>
                <a:latin typeface="+mn-lt"/>
              </a:rPr>
              <a:t>10.2022</a:t>
            </a:r>
            <a:endParaRPr lang="en-US" sz="1150" b="0" i="0" spc="0" baseline="0">
              <a:solidFill>
                <a:srgbClr val="FFFFFF"/>
              </a:solidFill>
              <a:latin typeface="+mn-lt"/>
              <a:cs typeface="Calibri"/>
            </a:endParaRPr>
          </a:p>
        </p:txBody>
      </p:sp>
      <p:sp>
        <p:nvSpPr>
          <p:cNvPr id="251" name="Rectangle 251"/>
          <p:cNvSpPr/>
          <p:nvPr/>
        </p:nvSpPr>
        <p:spPr>
          <a:xfrm>
            <a:off x="3206472" y="4148984"/>
            <a:ext cx="1096454" cy="35067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146050"/>
            <a:r>
              <a:rPr lang="en-US" sz="1151" b="0" i="0" spc="0" baseline="0">
                <a:solidFill>
                  <a:srgbClr val="FFFFFF"/>
                </a:solidFill>
                <a:latin typeface="CIDFont+F3"/>
              </a:rPr>
              <a:t>Hakuaika</a:t>
            </a:r>
            <a:endParaRPr lang="en-US"/>
          </a:p>
          <a:p>
            <a:pPr marL="0">
              <a:lnSpc>
                <a:spcPts val="1379"/>
              </a:lnSpc>
            </a:pPr>
            <a:r>
              <a:rPr lang="en-US" sz="1150">
                <a:solidFill>
                  <a:srgbClr val="FFFFFF"/>
                </a:solidFill>
                <a:latin typeface="+mn-lt"/>
              </a:rPr>
              <a:t>31.10.-30.11.2022</a:t>
            </a:r>
            <a:endParaRPr lang="en-US" sz="1150" b="0" i="0" spc="0" baseline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6" ma:contentTypeDescription="Luo uusi asiakirja." ma:contentTypeScope="" ma:versionID="c1fa8cbb7a505aea14a607f4a743e22a">
  <xsd:schema xmlns:xsd="http://www.w3.org/2001/XMLSchema" xmlns:xs="http://www.w3.org/2001/XMLSchema" xmlns:p="http://schemas.microsoft.com/office/2006/metadata/properties" xmlns:ns2="5cbd0460-457c-4247-9905-b686aa5705d7" xmlns:ns3="9147fadf-6a35-4d5a-a1a7-6883be85a1de" targetNamespace="http://schemas.microsoft.com/office/2006/metadata/properties" ma:root="true" ma:fieldsID="2971e7a77e97abfabd4d453def6e3eeb" ns2:_="" ns3:_=""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800B1C-1D9F-456C-B5A6-21FE705F33BD}">
  <ds:schemaRefs>
    <ds:schemaRef ds:uri="5cbd0460-457c-4247-9905-b686aa5705d7"/>
    <ds:schemaRef ds:uri="9147fadf-6a35-4d5a-a1a7-6883be85a1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0D6090-952D-4A14-A1E2-6297A43B4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150A98-BF24-4431-9F43-9FBEED85E0BA}">
  <ds:schemaRefs>
    <ds:schemaRef ds:uri="5cbd0460-457c-4247-9905-b686aa5705d7"/>
    <ds:schemaRef ds:uri="9147fadf-6a35-4d5a-a1a7-6883be85a1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Näreaho, Saana</dc:creator>
  <cp:revision>1</cp:revision>
  <dcterms:modified xsi:type="dcterms:W3CDTF">2022-10-31T09:57:42Z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</Properties>
</file>