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2192000" cy="6858000"/>
  <p:notesSz cx="9872663" cy="67421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inen, Jenni" initials="SJ" lastIdx="1" clrIdx="0">
    <p:extLst>
      <p:ext uri="{19B8F6BF-5375-455C-9EA6-DF929625EA0E}">
        <p15:presenceInfo xmlns:p15="http://schemas.microsoft.com/office/powerpoint/2012/main" userId="S::jeelvuor@jyu.fi::87b46745-5931-49ae-a275-1a5bcd2b09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0CD"/>
          </a:solidFill>
        </a:fill>
      </a:tcStyle>
    </a:wholeTbl>
    <a:band2H>
      <a:tcTxStyle/>
      <a:tcStyle>
        <a:tcBdr/>
        <a:fill>
          <a:solidFill>
            <a:srgbClr val="FC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4" autoAdjust="0"/>
  </p:normalViewPr>
  <p:slideViewPr>
    <p:cSldViewPr snapToGrid="0">
      <p:cViewPr varScale="1">
        <p:scale>
          <a:sx n="81" d="100"/>
          <a:sy n="81" d="100"/>
        </p:scale>
        <p:origin x="80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5B9A-7DD4-41B5-9C6C-6080C169E523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CB0B-1773-466D-A762-EE5D71ADA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61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94213" cy="25288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xfrm>
            <a:off x="1316356" y="3202504"/>
            <a:ext cx="7239953" cy="30339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teksti"/>
          <p:cNvSpPr txBox="1">
            <a:spLocks noGrp="1"/>
          </p:cNvSpPr>
          <p:nvPr>
            <p:ph type="title"/>
          </p:nvPr>
        </p:nvSpPr>
        <p:spPr>
          <a:xfrm>
            <a:off x="2277833" y="2403287"/>
            <a:ext cx="7636338" cy="1906779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77832" y="4539932"/>
            <a:ext cx="7636338" cy="87593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0" indent="0" algn="ctr">
              <a:buClrTx/>
              <a:buSzTx/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buClrTx/>
              <a:buSzTx/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 algn="ctr">
              <a:buClrTx/>
              <a:buSzTx/>
              <a:buFontTx/>
              <a:buNone/>
              <a:defRPr sz="2000" b="1">
                <a:solidFill>
                  <a:schemeClr val="accent5"/>
                </a:solidFill>
              </a:defRPr>
            </a:lvl4pPr>
            <a:lvl5pPr marL="0" indent="0" algn="ctr">
              <a:buClrTx/>
              <a:buSzTx/>
              <a:buFontTx/>
              <a:buNone/>
              <a:defRPr sz="2000" b="1">
                <a:solidFill>
                  <a:schemeClr val="accent5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9" name="Suorakulmio 12"/>
          <p:cNvSpPr/>
          <p:nvPr/>
        </p:nvSpPr>
        <p:spPr>
          <a:xfrm>
            <a:off x="0" y="6693647"/>
            <a:ext cx="12192000" cy="17049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0" name="Suora yhdysviiva 16"/>
          <p:cNvSpPr/>
          <p:nvPr/>
        </p:nvSpPr>
        <p:spPr>
          <a:xfrm>
            <a:off x="11338531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" name="Suora yhdysviiva 17"/>
          <p:cNvSpPr/>
          <p:nvPr/>
        </p:nvSpPr>
        <p:spPr>
          <a:xfrm>
            <a:off x="10070555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" name="Kuva 10" descr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53" y="1084392"/>
            <a:ext cx="2031494" cy="131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399377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Kuva 3" descr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1975" cy="654048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Otsikkoteksti"/>
          <p:cNvSpPr txBox="1">
            <a:spLocks noGrp="1"/>
          </p:cNvSpPr>
          <p:nvPr>
            <p:ph type="title"/>
          </p:nvPr>
        </p:nvSpPr>
        <p:spPr>
          <a:xfrm>
            <a:off x="6071877" y="3378458"/>
            <a:ext cx="5442887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8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255075" y="5395574"/>
            <a:ext cx="725968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6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7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91" name="Group 23"/>
          <p:cNvGrpSpPr/>
          <p:nvPr/>
        </p:nvGrpSpPr>
        <p:grpSpPr>
          <a:xfrm>
            <a:off x="10751376" y="0"/>
            <a:ext cx="763391" cy="1028096"/>
            <a:chOff x="0" y="0"/>
            <a:chExt cx="763390" cy="1028094"/>
          </a:xfrm>
        </p:grpSpPr>
        <p:sp>
          <p:nvSpPr>
            <p:cNvPr id="189" name="Suorakulmio 15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190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Kuva 5" descr="Kuva 5"/>
          <p:cNvPicPr>
            <a:picLocks noChangeAspect="1"/>
          </p:cNvPicPr>
          <p:nvPr/>
        </p:nvPicPr>
        <p:blipFill>
          <a:blip r:embed="rId2"/>
          <a:srcRect t="2460"/>
          <a:stretch>
            <a:fillRect/>
          </a:stretch>
        </p:blipFill>
        <p:spPr>
          <a:xfrm>
            <a:off x="-38108" y="-3"/>
            <a:ext cx="12230094" cy="663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Otsikkoteksti"/>
          <p:cNvSpPr txBox="1">
            <a:spLocks noGrp="1"/>
          </p:cNvSpPr>
          <p:nvPr>
            <p:ph type="title"/>
          </p:nvPr>
        </p:nvSpPr>
        <p:spPr>
          <a:xfrm>
            <a:off x="4255075" y="3201248"/>
            <a:ext cx="7259689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01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255075" y="5218367"/>
            <a:ext cx="725968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2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3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4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7" name="Group 23"/>
          <p:cNvGrpSpPr/>
          <p:nvPr/>
        </p:nvGrpSpPr>
        <p:grpSpPr>
          <a:xfrm>
            <a:off x="10751376" y="0"/>
            <a:ext cx="763391" cy="1028096"/>
            <a:chOff x="0" y="0"/>
            <a:chExt cx="763390" cy="1028094"/>
          </a:xfrm>
        </p:grpSpPr>
        <p:sp>
          <p:nvSpPr>
            <p:cNvPr id="205" name="Suorakulmio 15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206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uva 4" descr="Kuva 4"/>
          <p:cNvPicPr>
            <a:picLocks noChangeAspect="1"/>
          </p:cNvPicPr>
          <p:nvPr/>
        </p:nvPicPr>
        <p:blipFill>
          <a:blip r:embed="rId2"/>
          <a:srcRect t="13958" b="7006"/>
          <a:stretch>
            <a:fillRect/>
          </a:stretch>
        </p:blipFill>
        <p:spPr>
          <a:xfrm>
            <a:off x="0" y="-2"/>
            <a:ext cx="12192000" cy="644996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Otsikkoteksti"/>
          <p:cNvSpPr txBox="1">
            <a:spLocks noGrp="1"/>
          </p:cNvSpPr>
          <p:nvPr>
            <p:ph type="title"/>
          </p:nvPr>
        </p:nvSpPr>
        <p:spPr>
          <a:xfrm>
            <a:off x="4255075" y="3326317"/>
            <a:ext cx="7259689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1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255075" y="5343435"/>
            <a:ext cx="725968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8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9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23" name="Group 23"/>
          <p:cNvGrpSpPr/>
          <p:nvPr/>
        </p:nvGrpSpPr>
        <p:grpSpPr>
          <a:xfrm>
            <a:off x="10751376" y="0"/>
            <a:ext cx="763391" cy="1028096"/>
            <a:chOff x="0" y="0"/>
            <a:chExt cx="763390" cy="1028094"/>
          </a:xfrm>
        </p:grpSpPr>
        <p:sp>
          <p:nvSpPr>
            <p:cNvPr id="221" name="Suorakulmio 15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222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Kuva 5" descr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191974" cy="660873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Otsikkoteksti"/>
          <p:cNvSpPr txBox="1">
            <a:spLocks noGrp="1"/>
          </p:cNvSpPr>
          <p:nvPr>
            <p:ph type="title"/>
          </p:nvPr>
        </p:nvSpPr>
        <p:spPr>
          <a:xfrm>
            <a:off x="846090" y="3416839"/>
            <a:ext cx="6006249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3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46090" y="5433955"/>
            <a:ext cx="600624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4" name="Suora yhdysviiva 11"/>
          <p:cNvSpPr/>
          <p:nvPr/>
        </p:nvSpPr>
        <p:spPr>
          <a:xfrm>
            <a:off x="11338531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Suora yhdysviiva 12"/>
          <p:cNvSpPr/>
          <p:nvPr/>
        </p:nvSpPr>
        <p:spPr>
          <a:xfrm>
            <a:off x="10070555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7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41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239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240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Kuva 2" descr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14" y="-12141"/>
            <a:ext cx="6967954" cy="655476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uorakulmio 6"/>
          <p:cNvSpPr/>
          <p:nvPr/>
        </p:nvSpPr>
        <p:spPr>
          <a:xfrm>
            <a:off x="-2" y="-2"/>
            <a:ext cx="8500163" cy="6864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2924" y="21600"/>
                </a:lnTo>
                <a:lnTo>
                  <a:pt x="0" y="21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9" name="Suorakulmio 7"/>
          <p:cNvSpPr/>
          <p:nvPr/>
        </p:nvSpPr>
        <p:spPr>
          <a:xfrm>
            <a:off x="0" y="6540486"/>
            <a:ext cx="12192003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0" name="Suora yhdysviiva 13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1" name="Suora yhdysviiva 14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2" name="Otsikkoteksti"/>
          <p:cNvSpPr txBox="1">
            <a:spLocks noGrp="1"/>
          </p:cNvSpPr>
          <p:nvPr>
            <p:ph type="title"/>
          </p:nvPr>
        </p:nvSpPr>
        <p:spPr>
          <a:xfrm>
            <a:off x="609601" y="1516842"/>
            <a:ext cx="6321682" cy="1589107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7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3382047"/>
            <a:ext cx="4827517" cy="29234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640896" indent="-183696">
              <a:buClrTx/>
              <a:buFontTx/>
              <a:buChar char="–"/>
              <a:defRPr sz="1800"/>
            </a:lvl2pPr>
            <a:lvl3pPr marL="1085850" indent="-171450">
              <a:buClrTx/>
              <a:buSzPct val="100000"/>
              <a:buFontTx/>
              <a:buChar char="•"/>
              <a:defRPr sz="1800"/>
            </a:lvl3pPr>
            <a:lvl4pPr marL="1577338" indent="-205738">
              <a:buClrTx/>
              <a:buFontTx/>
              <a:defRPr sz="1800"/>
            </a:lvl4pPr>
            <a:lvl5pPr marL="2034538" indent="-205738">
              <a:buClrTx/>
              <a:buFontTx/>
              <a:defRPr sz="1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276" name="Group 23"/>
          <p:cNvGrpSpPr/>
          <p:nvPr/>
        </p:nvGrpSpPr>
        <p:grpSpPr>
          <a:xfrm>
            <a:off x="609599" y="-10696"/>
            <a:ext cx="763390" cy="1028096"/>
            <a:chOff x="0" y="0"/>
            <a:chExt cx="763389" cy="1028094"/>
          </a:xfrm>
        </p:grpSpPr>
        <p:sp>
          <p:nvSpPr>
            <p:cNvPr id="274" name="Suorakulmio 24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275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Kuva 3" descr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4"/>
            <a:ext cx="12192000" cy="383540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uorakulmio 6"/>
          <p:cNvSpPr/>
          <p:nvPr/>
        </p:nvSpPr>
        <p:spPr>
          <a:xfrm>
            <a:off x="0" y="3877233"/>
            <a:ext cx="12192000" cy="29807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03" name="Otsikkoteksti"/>
          <p:cNvSpPr txBox="1">
            <a:spLocks noGrp="1"/>
          </p:cNvSpPr>
          <p:nvPr>
            <p:ph type="title"/>
          </p:nvPr>
        </p:nvSpPr>
        <p:spPr>
          <a:xfrm>
            <a:off x="963084" y="4085664"/>
            <a:ext cx="10363201" cy="104377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304" name="Suorakulmio 7"/>
          <p:cNvSpPr/>
          <p:nvPr/>
        </p:nvSpPr>
        <p:spPr>
          <a:xfrm>
            <a:off x="0" y="3764581"/>
            <a:ext cx="12192000" cy="11265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05" name="Suora yhdysviiva 11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Suora yhdysviiva 12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63082" y="5314391"/>
            <a:ext cx="10456886" cy="1177720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1pPr>
            <a:lvl2pPr marL="774700" indent="-317500">
              <a:buClr>
                <a:srgbClr val="FFFFFF"/>
              </a:buClr>
              <a:buChar char="–"/>
              <a:defRPr sz="2000" b="1">
                <a:solidFill>
                  <a:srgbClr val="FFFFFF"/>
                </a:solidFill>
              </a:defRPr>
            </a:lvl2pPr>
            <a:lvl3pPr marL="1200150" indent="-285750"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</a:defRPr>
            </a:lvl3pPr>
            <a:lvl4pPr marL="1698170" indent="-326570"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4pPr>
            <a:lvl5pPr marL="2155370" indent="-326570"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310" name="Group 2"/>
          <p:cNvGrpSpPr/>
          <p:nvPr/>
        </p:nvGrpSpPr>
        <p:grpSpPr>
          <a:xfrm>
            <a:off x="609601" y="0"/>
            <a:ext cx="763391" cy="1028096"/>
            <a:chOff x="0" y="0"/>
            <a:chExt cx="763390" cy="1028094"/>
          </a:xfrm>
        </p:grpSpPr>
        <p:sp>
          <p:nvSpPr>
            <p:cNvPr id="308" name="Suorakulmio 20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309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Kuva 2" descr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377914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uorakulmio 6"/>
          <p:cNvSpPr/>
          <p:nvPr/>
        </p:nvSpPr>
        <p:spPr>
          <a:xfrm>
            <a:off x="0" y="3877233"/>
            <a:ext cx="12192000" cy="298076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20" name="Suorakulmio 7"/>
          <p:cNvSpPr/>
          <p:nvPr/>
        </p:nvSpPr>
        <p:spPr>
          <a:xfrm>
            <a:off x="0" y="3764581"/>
            <a:ext cx="12192000" cy="1126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21" name="Suora yhdysviiva 11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Suora yhdysviiva 12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3" name="Otsikkoteksti"/>
          <p:cNvSpPr txBox="1">
            <a:spLocks noGrp="1"/>
          </p:cNvSpPr>
          <p:nvPr>
            <p:ph type="title"/>
          </p:nvPr>
        </p:nvSpPr>
        <p:spPr>
          <a:xfrm>
            <a:off x="963084" y="4085664"/>
            <a:ext cx="10363201" cy="104377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32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63082" y="5314391"/>
            <a:ext cx="10456886" cy="1177720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1pPr>
            <a:lvl2pPr marL="774700" indent="-317500">
              <a:buClr>
                <a:srgbClr val="FFFFFF"/>
              </a:buClr>
              <a:buChar char="–"/>
              <a:defRPr sz="2000" b="1">
                <a:solidFill>
                  <a:srgbClr val="FFFFFF"/>
                </a:solidFill>
              </a:defRPr>
            </a:lvl2pPr>
            <a:lvl3pPr marL="1200150" indent="-285750"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</a:defRPr>
            </a:lvl3pPr>
            <a:lvl4pPr marL="1698170" indent="-326570"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4pPr>
            <a:lvl5pPr marL="2155370" indent="-326570"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327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325" name="Suorakulmio 17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326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Kuva 4" descr="Kuva 4"/>
          <p:cNvPicPr>
            <a:picLocks noChangeAspect="1"/>
          </p:cNvPicPr>
          <p:nvPr/>
        </p:nvPicPr>
        <p:blipFill>
          <a:blip r:embed="rId2"/>
          <a:srcRect t="4518" b="5649"/>
          <a:stretch>
            <a:fillRect/>
          </a:stretch>
        </p:blipFill>
        <p:spPr>
          <a:xfrm>
            <a:off x="0" y="-2"/>
            <a:ext cx="12192000" cy="342900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uorakulmio 12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37" name="Suorakulmio 10"/>
          <p:cNvSpPr/>
          <p:nvPr/>
        </p:nvSpPr>
        <p:spPr>
          <a:xfrm>
            <a:off x="567765" y="2719295"/>
            <a:ext cx="5797176" cy="209923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38" name="Otsikkoteksti"/>
          <p:cNvSpPr txBox="1">
            <a:spLocks noGrp="1"/>
          </p:cNvSpPr>
          <p:nvPr>
            <p:ph type="title"/>
          </p:nvPr>
        </p:nvSpPr>
        <p:spPr>
          <a:xfrm>
            <a:off x="1095686" y="3227296"/>
            <a:ext cx="4721412" cy="1763060"/>
          </a:xfrm>
          <a:prstGeom prst="rect">
            <a:avLst/>
          </a:prstGeom>
        </p:spPr>
        <p:txBody>
          <a:bodyPr anchor="t"/>
          <a:lstStyle/>
          <a:p>
            <a:r>
              <a:t>Otsikkoteksti</a:t>
            </a:r>
          </a:p>
        </p:txBody>
      </p:sp>
      <p:sp>
        <p:nvSpPr>
          <p:cNvPr id="33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095686" y="5162832"/>
            <a:ext cx="4721412" cy="114234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0">
              <a:buClrTx/>
              <a:buSzTx/>
              <a:buFontTx/>
              <a:buNone/>
              <a:defRPr sz="2000"/>
            </a:lvl2pPr>
            <a:lvl3pPr marL="0" indent="0">
              <a:buClrTx/>
              <a:buSzTx/>
              <a:buFontTx/>
              <a:buNone/>
              <a:defRPr sz="2000"/>
            </a:lvl3pPr>
            <a:lvl4pPr marL="0" indent="0">
              <a:buClrTx/>
              <a:buSzTx/>
              <a:buFontTx/>
              <a:buNone/>
              <a:defRPr sz="2000"/>
            </a:lvl4pPr>
            <a:lvl5pPr marL="0" indent="0">
              <a:buClrTx/>
              <a:buSzTx/>
              <a:buFontTx/>
              <a:buNone/>
              <a:defRPr sz="2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40" name="Suora yhdysviiva 15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1" name="Suora yhdysviiva 16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44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342" name="Suorakulmio 18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343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Otsikkoteksti"/>
          <p:cNvSpPr txBox="1">
            <a:spLocks noGrp="1"/>
          </p:cNvSpPr>
          <p:nvPr>
            <p:ph type="title"/>
          </p:nvPr>
        </p:nvSpPr>
        <p:spPr>
          <a:xfrm>
            <a:off x="609600" y="637577"/>
            <a:ext cx="9808434" cy="1019914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7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609600" y="1844699"/>
            <a:ext cx="5384800" cy="45571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buBlip>
                <a:blip r:embed="rId2"/>
              </a:buBlip>
              <a:defRPr sz="2800"/>
            </a:lvl2pPr>
            <a:lvl3pPr marL="1236238" indent="-320038">
              <a:buBlip>
                <a:blip r:embed="rId3"/>
              </a:buBlip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tsikkoteksti"/>
          <p:cNvSpPr txBox="1">
            <a:spLocks noGrp="1"/>
          </p:cNvSpPr>
          <p:nvPr>
            <p:ph type="title"/>
          </p:nvPr>
        </p:nvSpPr>
        <p:spPr>
          <a:xfrm>
            <a:off x="609600" y="637577"/>
            <a:ext cx="9808434" cy="1019914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8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1844699"/>
            <a:ext cx="5386917" cy="852392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 b="1"/>
            </a:lvl1pPr>
            <a:lvl2pPr marL="0" indent="0">
              <a:buClrTx/>
              <a:buSzTx/>
              <a:buFontTx/>
              <a:buNone/>
              <a:defRPr sz="2000" b="1"/>
            </a:lvl2pPr>
            <a:lvl3pPr marL="0" indent="0">
              <a:buClrTx/>
              <a:buSzTx/>
              <a:buFontTx/>
              <a:buNone/>
              <a:defRPr sz="2000" b="1"/>
            </a:lvl3pPr>
            <a:lvl4pPr marL="0" indent="0">
              <a:buClrTx/>
              <a:buSzTx/>
              <a:buFontTx/>
              <a:buNone/>
              <a:defRPr sz="2000" b="1"/>
            </a:lvl4pPr>
            <a:lvl5pPr marL="0" indent="0">
              <a:buClrTx/>
              <a:buSzTx/>
              <a:buFontTx/>
              <a:buNone/>
              <a:defRPr sz="20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193368" y="1844699"/>
            <a:ext cx="5389035" cy="85239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Kuva 4" descr="Kuva 4"/>
          <p:cNvPicPr>
            <a:picLocks noChangeAspect="1"/>
          </p:cNvPicPr>
          <p:nvPr/>
        </p:nvPicPr>
        <p:blipFill>
          <a:blip r:embed="rId2"/>
          <a:srcRect t="1792"/>
          <a:stretch>
            <a:fillRect/>
          </a:stretch>
        </p:blipFill>
        <p:spPr>
          <a:xfrm>
            <a:off x="-14788" y="-2"/>
            <a:ext cx="12205325" cy="653476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Otsikkoteksti"/>
          <p:cNvSpPr txBox="1">
            <a:spLocks noGrp="1"/>
          </p:cNvSpPr>
          <p:nvPr>
            <p:ph type="title"/>
          </p:nvPr>
        </p:nvSpPr>
        <p:spPr>
          <a:xfrm>
            <a:off x="609600" y="2728180"/>
            <a:ext cx="5881993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60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4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45297"/>
            <a:ext cx="5881993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60000"/>
              </a:scheme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" name="Suora yhdysviiva 19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" name="Suora yhdysviiva 20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7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45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46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Otsikkoteksti"/>
          <p:cNvSpPr txBox="1">
            <a:spLocks noGrp="1"/>
          </p:cNvSpPr>
          <p:nvPr>
            <p:ph type="title"/>
          </p:nvPr>
        </p:nvSpPr>
        <p:spPr>
          <a:xfrm>
            <a:off x="609600" y="637577"/>
            <a:ext cx="9808434" cy="1019914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9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Otsikkoteksti"/>
          <p:cNvSpPr txBox="1">
            <a:spLocks noGrp="1"/>
          </p:cNvSpPr>
          <p:nvPr>
            <p:ph type="title"/>
          </p:nvPr>
        </p:nvSpPr>
        <p:spPr>
          <a:xfrm>
            <a:off x="609601" y="1341343"/>
            <a:ext cx="4011084" cy="116205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Otsikkoteksti</a:t>
            </a:r>
          </a:p>
        </p:txBody>
      </p:sp>
      <p:sp>
        <p:nvSpPr>
          <p:cNvPr id="41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4766733" y="1341343"/>
            <a:ext cx="6815667" cy="50011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buBlip>
                <a:blip r:embed="rId2"/>
              </a:buBlip>
              <a:defRPr sz="2800"/>
            </a:lvl2pPr>
            <a:lvl3pPr marL="1236238" indent="-320038">
              <a:buBlip>
                <a:blip r:embed="rId3"/>
              </a:buBlip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3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09600" y="2503395"/>
            <a:ext cx="4011086" cy="383913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tsikkoteksti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Otsikkoteksti</a:t>
            </a:r>
          </a:p>
        </p:txBody>
      </p:sp>
      <p:sp>
        <p:nvSpPr>
          <p:cNvPr id="422" name="Kuvan paikkamerkki 2"/>
          <p:cNvSpPr>
            <a:spLocks noGrp="1"/>
          </p:cNvSpPr>
          <p:nvPr>
            <p:ph type="pic" sz="half" idx="13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Otsikkoteksti"/>
          <p:cNvSpPr txBox="1">
            <a:spLocks noGrp="1"/>
          </p:cNvSpPr>
          <p:nvPr>
            <p:ph type="title"/>
          </p:nvPr>
        </p:nvSpPr>
        <p:spPr>
          <a:xfrm>
            <a:off x="609600" y="637577"/>
            <a:ext cx="9808434" cy="1019914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32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>
              <a:buBlip>
                <a:blip r:embed="rId3"/>
              </a:buBlip>
            </a:lvl3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Otsikkoteksti"/>
          <p:cNvSpPr txBox="1">
            <a:spLocks noGrp="1"/>
          </p:cNvSpPr>
          <p:nvPr>
            <p:ph type="title"/>
          </p:nvPr>
        </p:nvSpPr>
        <p:spPr>
          <a:xfrm>
            <a:off x="2277833" y="2403287"/>
            <a:ext cx="7636338" cy="1906779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441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77832" y="4539932"/>
            <a:ext cx="7636338" cy="87593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2pPr>
            <a:lvl3pPr marL="0" indent="0" algn="ctr"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 algn="ctr"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4pPr>
            <a:lvl5pPr marL="0" indent="0" algn="ctr"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442" name="Kuva 5" descr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12" y="1045884"/>
            <a:ext cx="2729925" cy="1332266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uorakulmio 12"/>
          <p:cNvSpPr/>
          <p:nvPr/>
        </p:nvSpPr>
        <p:spPr>
          <a:xfrm>
            <a:off x="0" y="6693647"/>
            <a:ext cx="12192000" cy="17049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4" name="Suora yhdysviiva 16"/>
          <p:cNvSpPr/>
          <p:nvPr/>
        </p:nvSpPr>
        <p:spPr>
          <a:xfrm>
            <a:off x="11338531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5" name="Suora yhdysviiva 17"/>
          <p:cNvSpPr/>
          <p:nvPr/>
        </p:nvSpPr>
        <p:spPr>
          <a:xfrm>
            <a:off x="10070555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424452"/>
            <a:ext cx="231275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uorakulmio 9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3" name="Otsikkoteksti"/>
          <p:cNvSpPr txBox="1">
            <a:spLocks noGrp="1"/>
          </p:cNvSpPr>
          <p:nvPr>
            <p:ph type="title"/>
          </p:nvPr>
        </p:nvSpPr>
        <p:spPr>
          <a:xfrm>
            <a:off x="7670800" y="274639"/>
            <a:ext cx="2743200" cy="585152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Otsikkoteksti</a:t>
            </a:r>
          </a:p>
        </p:txBody>
      </p:sp>
      <p:sp>
        <p:nvSpPr>
          <p:cNvPr id="46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6858000" cy="5851527"/>
          </a:xfrm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 marL="1219200">
              <a:buSzPct val="100000"/>
              <a:buBlip>
                <a:blip r:embed="rId3"/>
              </a:buBlip>
            </a:lvl3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5" name="Suora yhdysviiva 12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6" name="Suorakulmio 14"/>
          <p:cNvSpPr/>
          <p:nvPr/>
        </p:nvSpPr>
        <p:spPr>
          <a:xfrm rot="5400000">
            <a:off x="11124909" y="-29067"/>
            <a:ext cx="763390" cy="13707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67" name="Kuva 15" descr="Kuv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318081" y="165392"/>
            <a:ext cx="323553" cy="98188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Otsikkoteksti"/>
          <p:cNvSpPr txBox="1">
            <a:spLocks noGrp="1"/>
          </p:cNvSpPr>
          <p:nvPr>
            <p:ph type="title"/>
          </p:nvPr>
        </p:nvSpPr>
        <p:spPr>
          <a:xfrm>
            <a:off x="2277833" y="2403287"/>
            <a:ext cx="7636338" cy="1906779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47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77832" y="4539932"/>
            <a:ext cx="7636338" cy="87593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477" name="Kuva 5" descr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12" y="1045884"/>
            <a:ext cx="2729925" cy="1332266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Suorakulmio 12"/>
          <p:cNvSpPr/>
          <p:nvPr/>
        </p:nvSpPr>
        <p:spPr>
          <a:xfrm>
            <a:off x="0" y="6693647"/>
            <a:ext cx="12192000" cy="17049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9" name="Suora yhdysviiva 16"/>
          <p:cNvSpPr/>
          <p:nvPr/>
        </p:nvSpPr>
        <p:spPr>
          <a:xfrm>
            <a:off x="11338531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0" name="Suora yhdysviiva 17"/>
          <p:cNvSpPr/>
          <p:nvPr/>
        </p:nvSpPr>
        <p:spPr>
          <a:xfrm>
            <a:off x="10070555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399377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Otsikkoteksti</a:t>
            </a:r>
          </a:p>
        </p:txBody>
      </p:sp>
      <p:sp>
        <p:nvSpPr>
          <p:cNvPr id="489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 marL="1219200">
              <a:buSzPct val="100000"/>
              <a:buBlip>
                <a:blip r:embed="rId3"/>
              </a:buBlip>
            </a:lvl3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Kuva 3" descr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"/>
            <a:ext cx="12191998" cy="3836115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uorakulmio 6"/>
          <p:cNvSpPr/>
          <p:nvPr/>
        </p:nvSpPr>
        <p:spPr>
          <a:xfrm>
            <a:off x="0" y="3877233"/>
            <a:ext cx="12192000" cy="29807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99" name="Otsikkoteksti"/>
          <p:cNvSpPr txBox="1">
            <a:spLocks noGrp="1"/>
          </p:cNvSpPr>
          <p:nvPr>
            <p:ph type="title"/>
          </p:nvPr>
        </p:nvSpPr>
        <p:spPr>
          <a:xfrm>
            <a:off x="963084" y="4085664"/>
            <a:ext cx="10363201" cy="104377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00" name="Suorakulmio 7"/>
          <p:cNvSpPr/>
          <p:nvPr/>
        </p:nvSpPr>
        <p:spPr>
          <a:xfrm>
            <a:off x="0" y="3764581"/>
            <a:ext cx="12192000" cy="11265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1" name="Suora yhdysviiva 11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Suora yhdysviiva 12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63082" y="5314391"/>
            <a:ext cx="10456886" cy="1177720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1pPr>
            <a:lvl2pPr marL="774700" indent="-317500">
              <a:spcBef>
                <a:spcPts val="400"/>
              </a:spcBef>
              <a:buClr>
                <a:srgbClr val="FFFFFF"/>
              </a:buClr>
              <a:buBlip>
                <a:blip r:embed="rId3"/>
              </a:buBlip>
              <a:defRPr sz="2000" b="1">
                <a:solidFill>
                  <a:srgbClr val="FFFFFF"/>
                </a:solidFill>
              </a:defRPr>
            </a:lvl2pPr>
            <a:lvl3pPr marL="1200150" indent="-285750">
              <a:spcBef>
                <a:spcPts val="400"/>
              </a:spcBef>
              <a:buClr>
                <a:srgbClr val="FFFFFF"/>
              </a:buClr>
              <a:buSzPct val="100000"/>
              <a:buBlip>
                <a:blip r:embed="rId4"/>
              </a:buBlip>
              <a:defRPr sz="2000" b="1">
                <a:solidFill>
                  <a:srgbClr val="FFFFFF"/>
                </a:solidFill>
              </a:defRPr>
            </a:lvl3pPr>
            <a:lvl4pPr marL="1698170" indent="-326570">
              <a:spcBef>
                <a:spcPts val="400"/>
              </a:spcBef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4pPr>
            <a:lvl5pPr marL="2155370" indent="-326570">
              <a:spcBef>
                <a:spcPts val="400"/>
              </a:spcBef>
              <a:buClr>
                <a:srgbClr val="FFFFFF"/>
              </a:buClr>
              <a:defRPr sz="2000" b="1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506" name="Group 2"/>
          <p:cNvGrpSpPr/>
          <p:nvPr/>
        </p:nvGrpSpPr>
        <p:grpSpPr>
          <a:xfrm>
            <a:off x="609601" y="0"/>
            <a:ext cx="763391" cy="1028096"/>
            <a:chOff x="0" y="0"/>
            <a:chExt cx="763390" cy="1028094"/>
          </a:xfrm>
        </p:grpSpPr>
        <p:sp>
          <p:nvSpPr>
            <p:cNvPr id="504" name="Suorakulmio 20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505" name="Kuva 21" descr="Kuva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Kuva 2" descr="Kuva 2"/>
          <p:cNvPicPr>
            <a:picLocks noChangeAspect="1"/>
          </p:cNvPicPr>
          <p:nvPr/>
        </p:nvPicPr>
        <p:blipFill>
          <a:blip r:embed="rId2"/>
          <a:srcRect t="7917" b="7915"/>
          <a:stretch>
            <a:fillRect/>
          </a:stretch>
        </p:blipFill>
        <p:spPr>
          <a:xfrm>
            <a:off x="11005" y="1"/>
            <a:ext cx="1222218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uora yhdysviiva 8"/>
          <p:cNvSpPr/>
          <p:nvPr/>
        </p:nvSpPr>
        <p:spPr>
          <a:xfrm>
            <a:off x="11338531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6" name="Suora yhdysviiva 9"/>
          <p:cNvSpPr/>
          <p:nvPr/>
        </p:nvSpPr>
        <p:spPr>
          <a:xfrm>
            <a:off x="10070555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7" name="Kuva 12" descr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613405"/>
            <a:ext cx="2456185" cy="1088390"/>
          </a:xfrm>
          <a:prstGeom prst="rect">
            <a:avLst/>
          </a:prstGeom>
          <a:ln w="12700">
            <a:miter lim="400000"/>
          </a:ln>
          <a:effectLst>
            <a:outerShdw blurRad="50800" dir="2700000" rotWithShape="0">
              <a:srgbClr val="000000"/>
            </a:outerShdw>
          </a:effectLst>
        </p:spPr>
      </p:pic>
      <p:sp>
        <p:nvSpPr>
          <p:cNvPr id="51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49573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Kuva 2" descr="Kuva 2"/>
          <p:cNvPicPr>
            <a:picLocks noChangeAspect="1"/>
          </p:cNvPicPr>
          <p:nvPr/>
        </p:nvPicPr>
        <p:blipFill>
          <a:blip r:embed="rId2"/>
          <a:srcRect t="2176"/>
          <a:stretch>
            <a:fillRect/>
          </a:stretch>
        </p:blipFill>
        <p:spPr>
          <a:xfrm>
            <a:off x="-3" y="-2367"/>
            <a:ext cx="12191990" cy="659497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uorakulmio 13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" name="Suora yhdysviiva 18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" name="Suora yhdysviiva 19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" name="Otsikkoteksti"/>
          <p:cNvSpPr txBox="1">
            <a:spLocks noGrp="1"/>
          </p:cNvSpPr>
          <p:nvPr>
            <p:ph type="title"/>
          </p:nvPr>
        </p:nvSpPr>
        <p:spPr>
          <a:xfrm>
            <a:off x="609600" y="2829274"/>
            <a:ext cx="7259688" cy="1906779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6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4846392"/>
            <a:ext cx="7259688" cy="1106532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63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61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62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Kuva 3" descr="Kuva 3"/>
          <p:cNvPicPr>
            <a:picLocks noChangeAspect="1"/>
          </p:cNvPicPr>
          <p:nvPr/>
        </p:nvPicPr>
        <p:blipFill>
          <a:blip r:embed="rId2"/>
          <a:srcRect t="15465"/>
          <a:stretch>
            <a:fillRect/>
          </a:stretch>
        </p:blipFill>
        <p:spPr>
          <a:xfrm>
            <a:off x="23149" y="0"/>
            <a:ext cx="1216885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uora yhdysviiva 8"/>
          <p:cNvSpPr/>
          <p:nvPr/>
        </p:nvSpPr>
        <p:spPr>
          <a:xfrm>
            <a:off x="11338531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7" name="Suora yhdysviiva 9"/>
          <p:cNvSpPr/>
          <p:nvPr/>
        </p:nvSpPr>
        <p:spPr>
          <a:xfrm>
            <a:off x="10070555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28" name="Kuva 11" descr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613405"/>
            <a:ext cx="2456185" cy="1088390"/>
          </a:xfrm>
          <a:prstGeom prst="rect">
            <a:avLst/>
          </a:prstGeom>
          <a:ln w="12700">
            <a:miter lim="400000"/>
          </a:ln>
          <a:effectLst>
            <a:outerShdw blurRad="50800" dir="2700000" rotWithShape="0">
              <a:srgbClr val="000000"/>
            </a:outerShdw>
          </a:effectLst>
        </p:spPr>
      </p:pic>
      <p:sp>
        <p:nvSpPr>
          <p:cNvPr id="52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49573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Kuva 2" descr="Kuva 2"/>
          <p:cNvPicPr>
            <a:picLocks noChangeAspect="1"/>
          </p:cNvPicPr>
          <p:nvPr/>
        </p:nvPicPr>
        <p:blipFill>
          <a:blip r:embed="rId2"/>
          <a:srcRect t="13798" b="1431"/>
          <a:stretch>
            <a:fillRect/>
          </a:stretch>
        </p:blipFill>
        <p:spPr>
          <a:xfrm>
            <a:off x="-3" y="-2"/>
            <a:ext cx="12192002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uora yhdysviiva 8"/>
          <p:cNvSpPr/>
          <p:nvPr/>
        </p:nvSpPr>
        <p:spPr>
          <a:xfrm>
            <a:off x="11338531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8" name="Suora yhdysviiva 9"/>
          <p:cNvSpPr/>
          <p:nvPr/>
        </p:nvSpPr>
        <p:spPr>
          <a:xfrm>
            <a:off x="10070555" y="6520805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39" name="Kuva 11" descr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5613405"/>
            <a:ext cx="2456185" cy="1088390"/>
          </a:xfrm>
          <a:prstGeom prst="rect">
            <a:avLst/>
          </a:prstGeom>
          <a:ln w="12700">
            <a:miter lim="400000"/>
          </a:ln>
          <a:effectLst>
            <a:outerShdw blurRad="50800" dir="2700000" rotWithShape="0">
              <a:srgbClr val="000000"/>
            </a:outerShdw>
          </a:effectLst>
        </p:spPr>
      </p:pic>
      <p:sp>
        <p:nvSpPr>
          <p:cNvPr id="5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49573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Otsikkoteksti"/>
          <p:cNvSpPr txBox="1">
            <a:spLocks noGrp="1"/>
          </p:cNvSpPr>
          <p:nvPr>
            <p:ph type="title"/>
          </p:nvPr>
        </p:nvSpPr>
        <p:spPr>
          <a:xfrm>
            <a:off x="2277833" y="2403287"/>
            <a:ext cx="7636338" cy="190677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77832" y="4539932"/>
            <a:ext cx="7636338" cy="8759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chemeClr val="accent4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49" name="Kuva 5" descr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12" y="1045884"/>
            <a:ext cx="2729925" cy="133226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uorakulmio 12"/>
          <p:cNvSpPr/>
          <p:nvPr/>
        </p:nvSpPr>
        <p:spPr>
          <a:xfrm>
            <a:off x="0" y="6693647"/>
            <a:ext cx="12192000" cy="17049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1" name="Suora yhdysviiva 16"/>
          <p:cNvSpPr/>
          <p:nvPr/>
        </p:nvSpPr>
        <p:spPr>
          <a:xfrm>
            <a:off x="11338531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2" name="Suora yhdysviiva 17"/>
          <p:cNvSpPr/>
          <p:nvPr/>
        </p:nvSpPr>
        <p:spPr>
          <a:xfrm>
            <a:off x="10070555" y="6424452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399377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Kuva 8" descr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23" y="-3"/>
            <a:ext cx="6968368" cy="654049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uorakulmio 6"/>
          <p:cNvSpPr/>
          <p:nvPr/>
        </p:nvSpPr>
        <p:spPr>
          <a:xfrm>
            <a:off x="-2" y="-2"/>
            <a:ext cx="8500163" cy="6864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2924" y="21600"/>
                </a:lnTo>
                <a:lnTo>
                  <a:pt x="0" y="21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62" name="Suorakulmio 7"/>
          <p:cNvSpPr/>
          <p:nvPr/>
        </p:nvSpPr>
        <p:spPr>
          <a:xfrm>
            <a:off x="-3" y="6540486"/>
            <a:ext cx="12192003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63" name="Suora yhdysviiva 13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4" name="Suora yhdysviiva 14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5" name="Otsikkoteksti"/>
          <p:cNvSpPr txBox="1">
            <a:spLocks noGrp="1"/>
          </p:cNvSpPr>
          <p:nvPr>
            <p:ph type="title"/>
          </p:nvPr>
        </p:nvSpPr>
        <p:spPr>
          <a:xfrm>
            <a:off x="609601" y="1516842"/>
            <a:ext cx="6321682" cy="158910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</a:lvl1pPr>
          </a:lstStyle>
          <a:p>
            <a:r>
              <a:t>Otsikkoteksti</a:t>
            </a:r>
          </a:p>
        </p:txBody>
      </p:sp>
      <p:sp>
        <p:nvSpPr>
          <p:cNvPr id="5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3382047"/>
            <a:ext cx="4827517" cy="2923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640896" indent="-183696">
              <a:spcBef>
                <a:spcPts val="400"/>
              </a:spcBef>
              <a:buClrTx/>
              <a:buFontTx/>
              <a:buChar char="–"/>
              <a:defRPr sz="1800"/>
            </a:lvl2pPr>
            <a:lvl3pPr marL="1085850" indent="-171450">
              <a:spcBef>
                <a:spcPts val="400"/>
              </a:spcBef>
              <a:buClrTx/>
              <a:buSzPct val="100000"/>
              <a:buFontTx/>
              <a:buChar char="•"/>
              <a:defRPr sz="1800"/>
            </a:lvl3pPr>
            <a:lvl4pPr marL="1577338" indent="-205738">
              <a:spcBef>
                <a:spcPts val="400"/>
              </a:spcBef>
              <a:buClrTx/>
              <a:buFontTx/>
              <a:defRPr sz="1800"/>
            </a:lvl4pPr>
            <a:lvl5pPr marL="2034538" indent="-205738">
              <a:spcBef>
                <a:spcPts val="400"/>
              </a:spcBef>
              <a:buClrTx/>
              <a:buFontTx/>
              <a:defRPr sz="1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569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567" name="Suorakulmio 18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568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78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Tx/>
              <a:defRPr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buClrTx/>
              <a:buChar char="–"/>
              <a:defRPr>
                <a:solidFill>
                  <a:srgbClr val="FFFFFF"/>
                </a:solidFill>
              </a:defRPr>
            </a:lvl2pPr>
            <a:lvl3pPr marL="1219200">
              <a:lnSpc>
                <a:spcPct val="90000"/>
              </a:lnSpc>
              <a:buClrTx/>
              <a:buSzPct val="100000"/>
              <a:buChar char="•"/>
              <a:defRPr>
                <a:solidFill>
                  <a:srgbClr val="FFFFFF"/>
                </a:solidFill>
              </a:defRPr>
            </a:lvl3pPr>
            <a:lvl4pPr>
              <a:lnSpc>
                <a:spcPct val="90000"/>
              </a:lnSpc>
              <a:buClrTx/>
              <a:defRPr>
                <a:solidFill>
                  <a:srgbClr val="FFFFFF"/>
                </a:solidFill>
              </a:defRPr>
            </a:lvl4pPr>
            <a:lvl5pPr>
              <a:lnSpc>
                <a:spcPct val="90000"/>
              </a:lnSpc>
              <a:buClrTx/>
              <a:defRPr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Kuva 2" descr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192004" cy="660874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609600" y="2829274"/>
            <a:ext cx="7259688" cy="1906779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4846392"/>
            <a:ext cx="7259688" cy="1106532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79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77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78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Kuva 2" descr="Kuva 2"/>
          <p:cNvPicPr>
            <a:picLocks noChangeAspect="1"/>
          </p:cNvPicPr>
          <p:nvPr/>
        </p:nvPicPr>
        <p:blipFill>
          <a:blip r:embed="rId2"/>
          <a:srcRect t="1868"/>
          <a:stretch>
            <a:fillRect/>
          </a:stretch>
        </p:blipFill>
        <p:spPr>
          <a:xfrm>
            <a:off x="-3" y="-1"/>
            <a:ext cx="12191998" cy="654115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9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Otsikkoteksti"/>
          <p:cNvSpPr txBox="1">
            <a:spLocks noGrp="1"/>
          </p:cNvSpPr>
          <p:nvPr>
            <p:ph type="title"/>
          </p:nvPr>
        </p:nvSpPr>
        <p:spPr>
          <a:xfrm>
            <a:off x="609600" y="3384594"/>
            <a:ext cx="7259688" cy="1906779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5401709"/>
            <a:ext cx="7259688" cy="1106533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95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93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94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Kuva 3" descr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61"/>
            <a:ext cx="12192000" cy="653278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5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7" name="Otsikkoteksti"/>
          <p:cNvSpPr txBox="1">
            <a:spLocks noGrp="1"/>
          </p:cNvSpPr>
          <p:nvPr>
            <p:ph type="title"/>
          </p:nvPr>
        </p:nvSpPr>
        <p:spPr>
          <a:xfrm>
            <a:off x="609600" y="2829274"/>
            <a:ext cx="7259688" cy="1906779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0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4846392"/>
            <a:ext cx="7259688" cy="1106532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111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109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110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uva 2" descr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24745"/>
            <a:ext cx="12191992" cy="657076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1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Otsikkoteksti"/>
          <p:cNvSpPr txBox="1">
            <a:spLocks noGrp="1"/>
          </p:cNvSpPr>
          <p:nvPr>
            <p:ph type="title"/>
          </p:nvPr>
        </p:nvSpPr>
        <p:spPr>
          <a:xfrm>
            <a:off x="609600" y="2829274"/>
            <a:ext cx="7259688" cy="1906779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2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609600" y="4846392"/>
            <a:ext cx="7259688" cy="1106532"/>
          </a:xfrm>
          <a:prstGeom prst="rect">
            <a:avLst/>
          </a:prstGeom>
          <a:effectLst>
            <a:outerShdw blurRad="76200" dist="38100" dir="2700000" rotWithShape="0">
              <a:srgbClr val="000000">
                <a:alpha val="73000"/>
              </a:srgbClr>
            </a:outerShdw>
          </a:effectLst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grpSp>
        <p:nvGrpSpPr>
          <p:cNvPr id="127" name="Group 23"/>
          <p:cNvGrpSpPr/>
          <p:nvPr/>
        </p:nvGrpSpPr>
        <p:grpSpPr>
          <a:xfrm>
            <a:off x="609599" y="0"/>
            <a:ext cx="763390" cy="1028096"/>
            <a:chOff x="0" y="0"/>
            <a:chExt cx="763389" cy="1028094"/>
          </a:xfrm>
        </p:grpSpPr>
        <p:sp>
          <p:nvSpPr>
            <p:cNvPr id="125" name="Suorakulmio 15"/>
            <p:cNvSpPr/>
            <p:nvPr/>
          </p:nvSpPr>
          <p:spPr>
            <a:xfrm>
              <a:off x="-1" y="0"/>
              <a:ext cx="763390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126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3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Kuva 5" descr="Kuva 5"/>
          <p:cNvPicPr>
            <a:picLocks noChangeAspect="1"/>
          </p:cNvPicPr>
          <p:nvPr/>
        </p:nvPicPr>
        <p:blipFill>
          <a:blip r:embed="rId2"/>
          <a:srcRect t="3847"/>
          <a:stretch>
            <a:fillRect/>
          </a:stretch>
        </p:blipFill>
        <p:spPr>
          <a:xfrm>
            <a:off x="-3" y="-1"/>
            <a:ext cx="12191975" cy="66831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tsikkoteksti"/>
          <p:cNvSpPr txBox="1">
            <a:spLocks noGrp="1"/>
          </p:cNvSpPr>
          <p:nvPr>
            <p:ph type="title"/>
          </p:nvPr>
        </p:nvSpPr>
        <p:spPr>
          <a:xfrm>
            <a:off x="4255075" y="3135547"/>
            <a:ext cx="7259689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5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255075" y="5152666"/>
            <a:ext cx="725968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54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5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59" name="Group 23"/>
          <p:cNvGrpSpPr/>
          <p:nvPr/>
        </p:nvGrpSpPr>
        <p:grpSpPr>
          <a:xfrm>
            <a:off x="10751376" y="0"/>
            <a:ext cx="763391" cy="1028096"/>
            <a:chOff x="0" y="0"/>
            <a:chExt cx="763390" cy="1028094"/>
          </a:xfrm>
        </p:grpSpPr>
        <p:sp>
          <p:nvSpPr>
            <p:cNvPr id="157" name="Suorakulmio 15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158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Kuva 5" descr="Kuva 5"/>
          <p:cNvPicPr>
            <a:picLocks noChangeAspect="1"/>
          </p:cNvPicPr>
          <p:nvPr/>
        </p:nvPicPr>
        <p:blipFill>
          <a:blip r:embed="rId2"/>
          <a:srcRect t="961"/>
          <a:stretch>
            <a:fillRect/>
          </a:stretch>
        </p:blipFill>
        <p:spPr>
          <a:xfrm>
            <a:off x="-3" y="-3"/>
            <a:ext cx="12191964" cy="6545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255075" y="3201248"/>
            <a:ext cx="7259689" cy="1906779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255075" y="5218367"/>
            <a:ext cx="7259689" cy="1106532"/>
          </a:xfrm>
          <a:prstGeom prst="rect">
            <a:avLst/>
          </a:prstGeom>
          <a:effectLst>
            <a:outerShdw blurRad="76200" dist="38100" dir="2700000" rotWithShape="0">
              <a:schemeClr val="accent2">
                <a:alpha val="73000"/>
              </a:schemeClr>
            </a:outerShdw>
          </a:effectLst>
        </p:spPr>
        <p:txBody>
          <a:bodyPr/>
          <a:lstStyle>
            <a:lvl1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Suorakulmio 16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1" name="Suora yhdysviiva 20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Suora yhdysviiva 21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75" name="Group 23"/>
          <p:cNvGrpSpPr/>
          <p:nvPr/>
        </p:nvGrpSpPr>
        <p:grpSpPr>
          <a:xfrm>
            <a:off x="10751376" y="0"/>
            <a:ext cx="763391" cy="1028096"/>
            <a:chOff x="0" y="0"/>
            <a:chExt cx="763390" cy="1028094"/>
          </a:xfrm>
        </p:grpSpPr>
        <p:sp>
          <p:nvSpPr>
            <p:cNvPr id="173" name="Suorakulmio 15"/>
            <p:cNvSpPr/>
            <p:nvPr/>
          </p:nvSpPr>
          <p:spPr>
            <a:xfrm>
              <a:off x="-1" y="0"/>
              <a:ext cx="763392" cy="102809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pic>
          <p:nvPicPr>
            <p:cNvPr id="174" name="Kuva 21" descr="Kuva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7" y="165903"/>
              <a:ext cx="323554" cy="73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67551"/>
            <a:ext cx="231275" cy="23113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9"/>
          <p:cNvSpPr/>
          <p:nvPr/>
        </p:nvSpPr>
        <p:spPr>
          <a:xfrm>
            <a:off x="0" y="6540486"/>
            <a:ext cx="12192000" cy="3236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" name="Suora yhdysviiva 13"/>
          <p:cNvSpPr/>
          <p:nvPr/>
        </p:nvSpPr>
        <p:spPr>
          <a:xfrm>
            <a:off x="11338531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uora yhdysviiva 14"/>
          <p:cNvSpPr/>
          <p:nvPr/>
        </p:nvSpPr>
        <p:spPr>
          <a:xfrm>
            <a:off x="10070555" y="6592626"/>
            <a:ext cx="2" cy="18099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Otsikkoteksti"/>
          <p:cNvSpPr txBox="1">
            <a:spLocks noGrp="1"/>
          </p:cNvSpPr>
          <p:nvPr>
            <p:ph type="title"/>
          </p:nvPr>
        </p:nvSpPr>
        <p:spPr>
          <a:xfrm>
            <a:off x="609601" y="637577"/>
            <a:ext cx="9824561" cy="101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2pPr>
              <a:buBlip>
                <a:blip r:embed="rId36"/>
              </a:buBlip>
            </a:lvl2pPr>
            <a:lvl3pPr>
              <a:buBlip>
                <a:blip r:embed="rId37"/>
              </a:buBlip>
            </a:lvl3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419967" y="6592626"/>
            <a:ext cx="231275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2" r:id="rId18"/>
    <p:sldLayoutId id="2147483673" r:id="rId19"/>
    <p:sldLayoutId id="2147483674" r:id="rId20"/>
    <p:sldLayoutId id="2147483677" r:id="rId21"/>
    <p:sldLayoutId id="2147483678" r:id="rId22"/>
    <p:sldLayoutId id="2147483679" r:id="rId23"/>
    <p:sldLayoutId id="2147483680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36"/>
        </a:buBlip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1220999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0000"/>
        <a:buFont typeface="Arial"/>
        <a:buBlip>
          <a:blip r:embed="rId37"/>
        </a:buBlip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4198" y="2446818"/>
            <a:ext cx="557850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 dirty="0"/>
              <a:t> </a:t>
            </a:r>
            <a:endParaRPr kumimoji="0" lang="fi-FI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7ED5FC-A479-A396-1CC7-A2CE4A55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55" y="106606"/>
            <a:ext cx="4381575" cy="3000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FB625-D14B-4316-BBB4-9D82234F24AD}"/>
              </a:ext>
            </a:extLst>
          </p:cNvPr>
          <p:cNvSpPr txBox="1"/>
          <p:nvPr/>
        </p:nvSpPr>
        <p:spPr>
          <a:xfrm>
            <a:off x="300730" y="1071801"/>
            <a:ext cx="11019377" cy="5786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b="1" dirty="0"/>
              <a:t>Varhaiskasvatus-/kouluympäristö, opettaminen/ohjaaminen, </a:t>
            </a:r>
          </a:p>
          <a:p>
            <a:r>
              <a:rPr lang="fi-FI" sz="2000" b="1" dirty="0"/>
              <a:t>opettajuus, oppimisen tuki </a:t>
            </a:r>
          </a:p>
          <a:p>
            <a:endParaRPr lang="fi-FI" sz="2000" dirty="0"/>
          </a:p>
          <a:p>
            <a:pPr>
              <a:spcBef>
                <a:spcPts val="600"/>
              </a:spcBef>
            </a:pPr>
            <a:r>
              <a:rPr lang="fi-FI" sz="2000" dirty="0"/>
              <a:t>Miten lasten taitojen kehitystä tuetaan varhaiskasvatuksessa ja koulussa? </a:t>
            </a:r>
          </a:p>
          <a:p>
            <a:pPr marL="342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Millaisia ohjauskäytänteitä ja pedagogiikkaa opettajat hyödyntävät eri </a:t>
            </a:r>
            <a:br>
              <a:rPr lang="fi-FI" sz="2000" dirty="0"/>
            </a:br>
            <a:r>
              <a:rPr lang="fi-FI" sz="2000" dirty="0"/>
              <a:t>taitojen ohjaamisessa ja opettamisessa?</a:t>
            </a:r>
          </a:p>
          <a:p>
            <a:pPr marL="342900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Miten opettajan arvot, uskomukset ja pedagogiset ratkaisut liittyvät tapaan opettaa? </a:t>
            </a:r>
          </a:p>
          <a:p>
            <a:pPr marL="342900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Millaista on opettajan vuorovaikutuksellinen tuki oppimiselle? Miten opettajat yksilöllistävät ohjausta? </a:t>
            </a:r>
          </a:p>
          <a:p>
            <a:pPr lvl="7">
              <a:spcBef>
                <a:spcPts val="600"/>
              </a:spcBef>
            </a:pPr>
            <a:endParaRPr lang="fi-FI" sz="2000" dirty="0"/>
          </a:p>
          <a:p>
            <a:pPr lvl="7">
              <a:spcBef>
                <a:spcPts val="600"/>
              </a:spcBef>
            </a:pPr>
            <a:r>
              <a:rPr lang="fi-FI" sz="2000" dirty="0"/>
              <a:t>Miten lapsen varhaiskasvatus-/kouluympäristö on yhteydessä taitojen kehitykseen?</a:t>
            </a:r>
          </a:p>
          <a:p>
            <a:pPr marL="342900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Matemaattiset taidot, kielelliset taidot, itsesäätelytaidot ja sosiaaliset taidot</a:t>
            </a:r>
          </a:p>
          <a:p>
            <a:pPr marL="342900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7">
              <a:spcBef>
                <a:spcPts val="600"/>
              </a:spcBef>
            </a:pPr>
            <a:r>
              <a:rPr lang="fi-FI" sz="2000" i="1" dirty="0"/>
              <a:t>Aineistona käytetään valmiita aineistoja. Aineistoa vastaan opiskelija sitoutuu tekemään 80 tuntia hanketyötä.</a:t>
            </a:r>
          </a:p>
          <a:p>
            <a:pPr>
              <a:spcBef>
                <a:spcPts val="600"/>
              </a:spcBef>
            </a:pPr>
            <a:endParaRPr lang="fi-FI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111C6-44CC-404A-92D6-1381E160514C}"/>
              </a:ext>
            </a:extLst>
          </p:cNvPr>
          <p:cNvSpPr txBox="1"/>
          <p:nvPr/>
        </p:nvSpPr>
        <p:spPr>
          <a:xfrm>
            <a:off x="465116" y="518751"/>
            <a:ext cx="1159639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400" b="1" dirty="0">
                <a:solidFill>
                  <a:srgbClr val="002060"/>
                </a:solidFill>
              </a:rPr>
              <a:t>Salminen &amp; Ruotsalainen -graduryhmä </a:t>
            </a:r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709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JYU Otsikkodiat">
  <a:themeElements>
    <a:clrScheme name="JYU Otsikkodi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0000FF"/>
      </a:hlink>
      <a:folHlink>
        <a:srgbClr val="FF00FF"/>
      </a:folHlink>
    </a:clrScheme>
    <a:fontScheme name="JYU Otsikkodi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JYU Otsikkodi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JYU Otsikkodiat">
  <a:themeElements>
    <a:clrScheme name="JYU Otsikkodi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0000FF"/>
      </a:hlink>
      <a:folHlink>
        <a:srgbClr val="FF00FF"/>
      </a:folHlink>
    </a:clrScheme>
    <a:fontScheme name="JYU Otsikkodi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JYU Otsikkodi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98</Words>
  <Application>Microsoft Office PowerPoint</Application>
  <PresentationFormat>Laajakuva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JYU Otsikkodiat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Torppa, Minna</dc:creator>
  <cp:lastModifiedBy>Ruotsalainen, Jenni</cp:lastModifiedBy>
  <cp:revision>61</cp:revision>
  <cp:lastPrinted>2019-10-09T10:44:34Z</cp:lastPrinted>
  <dcterms:modified xsi:type="dcterms:W3CDTF">2023-04-04T10:09:52Z</dcterms:modified>
</cp:coreProperties>
</file>