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8"/>
  </p:notesMasterIdLst>
  <p:handoutMasterIdLst>
    <p:handoutMasterId r:id="rId9"/>
  </p:handoutMasterIdLst>
  <p:sldIdLst>
    <p:sldId id="333" r:id="rId2"/>
    <p:sldId id="334" r:id="rId3"/>
    <p:sldId id="335" r:id="rId4"/>
    <p:sldId id="336" r:id="rId5"/>
    <p:sldId id="337" r:id="rId6"/>
    <p:sldId id="338" r:id="rId7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88" autoAdjust="0"/>
  </p:normalViewPr>
  <p:slideViewPr>
    <p:cSldViewPr>
      <p:cViewPr varScale="1">
        <p:scale>
          <a:sx n="102" d="100"/>
          <a:sy n="10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577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15" y="0"/>
            <a:ext cx="307577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106"/>
            <a:ext cx="307577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15" y="9721106"/>
            <a:ext cx="307577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25870D-4E9B-4D76-95AF-86EF366AE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1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577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15" y="0"/>
            <a:ext cx="307577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16" y="4861443"/>
            <a:ext cx="5678471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106"/>
            <a:ext cx="307577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15" y="9721106"/>
            <a:ext cx="307577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19C6F6-DD60-4941-8C87-B302DB3DD3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027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9C6F6-DD60-4941-8C87-B302DB3DD34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58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34356-E78A-4446-9D99-9F82CD15AB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korppi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2000250"/>
            <a:ext cx="137477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64C46-5462-47EC-9B8F-3FD53D148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02E8C-46A9-4AEF-9027-A6C0AFE7DF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363-9680-4C6A-91F7-30431B248F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EE1D-F252-4C1D-8A6D-6FEEE7FED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5CF86-7060-4078-B4F6-838ED54DD5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45C16-4010-48FE-9D23-5B9EBEF7C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85E67-D82B-4FF9-B26E-591C7679D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EA97B-AB39-49B7-937B-11DEADC57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654CD-059E-4454-8546-BA1E3A50A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63749-14C9-4E0A-A7AC-BE128F8BD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EFD2D-0EB0-4484-8192-26BA908E6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cap="none" dirty="0" smtClean="0"/>
              <a:t>Yliopistopalveluiden</a:t>
            </a:r>
            <a:br>
              <a:rPr lang="fi-FI" cap="none" dirty="0" smtClean="0"/>
            </a:br>
            <a:r>
              <a:rPr lang="fi-FI" cap="none" dirty="0" smtClean="0"/>
              <a:t>Korppi-toimintatavat</a:t>
            </a:r>
            <a:endParaRPr lang="fi-FI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Salla </a:t>
            </a:r>
            <a:r>
              <a:rPr lang="fi-FI" dirty="0" err="1" smtClean="0"/>
              <a:t>Kalermo</a:t>
            </a:r>
            <a:r>
              <a:rPr lang="fi-FI" dirty="0" smtClean="0"/>
              <a:t> ja Liisa Kallio, </a:t>
            </a:r>
            <a:r>
              <a:rPr lang="fi-FI" dirty="0" smtClean="0"/>
              <a:t>IT-palvelut</a:t>
            </a:r>
          </a:p>
          <a:p>
            <a:r>
              <a:rPr lang="fi-FI" dirty="0" smtClean="0"/>
              <a:t>Kevät 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13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Korpin hyödyntäminen arjessa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Tiedotus: mm. sähköpostilistat</a:t>
            </a:r>
          </a:p>
          <a:p>
            <a:pPr lvl="1"/>
            <a:r>
              <a:rPr lang="fi-FI" dirty="0" smtClean="0"/>
              <a:t>Sähköpostilistan arkisto!</a:t>
            </a:r>
          </a:p>
          <a:p>
            <a:pPr lvl="1"/>
            <a:r>
              <a:rPr lang="fi-FI" dirty="0" err="1" smtClean="0"/>
              <a:t>YOP-alkuiset</a:t>
            </a:r>
            <a:r>
              <a:rPr lang="fi-FI" dirty="0" smtClean="0"/>
              <a:t> postilistat käytössä</a:t>
            </a:r>
          </a:p>
          <a:p>
            <a:r>
              <a:rPr lang="fi-FI" dirty="0" smtClean="0"/>
              <a:t>Tilavaraukset:</a:t>
            </a:r>
          </a:p>
          <a:p>
            <a:pPr lvl="1"/>
            <a:r>
              <a:rPr lang="fi-FI" dirty="0" smtClean="0"/>
              <a:t>Salien lukujärjestykset</a:t>
            </a:r>
          </a:p>
          <a:p>
            <a:pPr lvl="1"/>
            <a:r>
              <a:rPr lang="fi-FI" dirty="0" smtClean="0"/>
              <a:t>Varauspyynnöt</a:t>
            </a:r>
          </a:p>
          <a:p>
            <a:r>
              <a:rPr lang="fi-FI" dirty="0" smtClean="0"/>
              <a:t>Korpissa eri rooleilla on käytössään eri toimintoja. </a:t>
            </a:r>
            <a:r>
              <a:rPr lang="fi-FI" dirty="0" smtClean="0"/>
              <a:t>Korppi-vastaavat </a:t>
            </a:r>
            <a:r>
              <a:rPr lang="fi-FI" dirty="0" smtClean="0"/>
              <a:t>hallinnoivat yksikkökohtaisesti.</a:t>
            </a:r>
          </a:p>
          <a:p>
            <a:pPr lvl="1"/>
            <a:r>
              <a:rPr lang="fi-FI" dirty="0" smtClean="0"/>
              <a:t>mm. henkilökunnan salivarauspyyntöoikeudet</a:t>
            </a:r>
          </a:p>
          <a:p>
            <a:r>
              <a:rPr lang="fi-FI" dirty="0" smtClean="0"/>
              <a:t>Opiskelijoiden yhteystiedot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363-9680-4C6A-91F7-30431B248F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Korppi apuna tapahtumien järjestämisessä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Tiedottaminen</a:t>
            </a:r>
          </a:p>
          <a:p>
            <a:pPr lvl="1"/>
            <a:r>
              <a:rPr lang="fi-FI" dirty="0" smtClean="0"/>
              <a:t>Sisältö</a:t>
            </a:r>
          </a:p>
          <a:p>
            <a:pPr lvl="1"/>
            <a:r>
              <a:rPr lang="fi-FI" dirty="0" smtClean="0"/>
              <a:t>Sähköpostilista ilmoittautuneista</a:t>
            </a:r>
          </a:p>
          <a:p>
            <a:r>
              <a:rPr lang="fi-FI" dirty="0"/>
              <a:t>T</a:t>
            </a:r>
            <a:r>
              <a:rPr lang="fi-FI" dirty="0" smtClean="0"/>
              <a:t>apahtumiin ilmoittautuminen, varasijat ja ilmoittautumisen poistaminen</a:t>
            </a:r>
          </a:p>
          <a:p>
            <a:pPr lvl="1"/>
            <a:r>
              <a:rPr lang="fi-FI" dirty="0" smtClean="0"/>
              <a:t>Tausta- ja yhteystiedot</a:t>
            </a:r>
          </a:p>
          <a:p>
            <a:r>
              <a:rPr lang="fi-FI" dirty="0" smtClean="0"/>
              <a:t>Kyselyllä tehtäessä mahdollista ottaa ilmoittautumisia myös yliopiston ulkopuolelta</a:t>
            </a:r>
          </a:p>
          <a:p>
            <a:r>
              <a:rPr lang="fi-FI" dirty="0" smtClean="0"/>
              <a:t>Tilavarausten tekeminen</a:t>
            </a:r>
          </a:p>
          <a:p>
            <a:pPr lvl="1"/>
            <a:r>
              <a:rPr lang="fi-FI" dirty="0" smtClean="0"/>
              <a:t>Kaikki voivat tehdä varauspyyntöjä!</a:t>
            </a:r>
          </a:p>
          <a:p>
            <a:r>
              <a:rPr lang="fi-FI" dirty="0" smtClean="0"/>
              <a:t>Ennakkokyselyt: esim. erikoisruokavalio, kyydit</a:t>
            </a:r>
          </a:p>
          <a:p>
            <a:r>
              <a:rPr lang="fi-FI" dirty="0" smtClean="0"/>
              <a:t>Palautekyselyt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363-9680-4C6A-91F7-30431B248F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</a:t>
            </a:r>
            <a:r>
              <a:rPr lang="fi-FI" dirty="0" smtClean="0"/>
              <a:t>Korppi-vastaava </a:t>
            </a:r>
            <a:r>
              <a:rPr lang="fi-FI" dirty="0" smtClean="0"/>
              <a:t>voi tehdä?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Oikeusryhmien sekä organisaation tietojen päivitys</a:t>
            </a:r>
          </a:p>
          <a:p>
            <a:r>
              <a:rPr lang="fi-FI" dirty="0" smtClean="0"/>
              <a:t>Henkilöstökoulutusten tai virkistys- ym. tapahtumien hallinta</a:t>
            </a:r>
          </a:p>
          <a:p>
            <a:r>
              <a:rPr lang="fi-FI" dirty="0" smtClean="0"/>
              <a:t>Henkilötietojen tarkastelu sekä muokkaus</a:t>
            </a:r>
          </a:p>
          <a:p>
            <a:r>
              <a:rPr lang="fi-FI" dirty="0" smtClean="0"/>
              <a:t>Tapahtuman (esim. kokous, jolle tilavaraus) luonti organisaatiolle, toiselle henkilölle tai tapahtumakalenteriin</a:t>
            </a:r>
          </a:p>
          <a:p>
            <a:r>
              <a:rPr lang="fi-FI" dirty="0" smtClean="0"/>
              <a:t>Muiden henkilöiden kalentereiden selaus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IT-palvelut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363-9680-4C6A-91F7-30431B248F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Koulutukset henkilökunnalle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 smtClean="0"/>
              <a:t>Koulutusten </a:t>
            </a:r>
            <a:r>
              <a:rPr lang="fi-FI" dirty="0"/>
              <a:t>tarkat tiedot ja ilmoittautuminen </a:t>
            </a:r>
            <a:r>
              <a:rPr lang="fi-FI" dirty="0" smtClean="0"/>
              <a:t>Korpissa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Korppi-</a:t>
            </a:r>
            <a:r>
              <a:rPr lang="en-US" dirty="0" err="1" smtClean="0"/>
              <a:t>perusteet</a:t>
            </a:r>
            <a:r>
              <a:rPr lang="en-US" dirty="0" smtClean="0"/>
              <a:t> (</a:t>
            </a:r>
            <a:r>
              <a:rPr lang="en-US" dirty="0" err="1" smtClean="0"/>
              <a:t>kaikille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Korppi – </a:t>
            </a:r>
            <a:r>
              <a:rPr lang="en-US" dirty="0" err="1" smtClean="0"/>
              <a:t>kurssinhallinta</a:t>
            </a:r>
            <a:r>
              <a:rPr lang="en-US" dirty="0" smtClean="0"/>
              <a:t> (</a:t>
            </a:r>
            <a:r>
              <a:rPr lang="en-US" dirty="0" err="1" smtClean="0"/>
              <a:t>opettajille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sihteereille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Korppi: </a:t>
            </a:r>
            <a:r>
              <a:rPr lang="en-US" dirty="0" err="1"/>
              <a:t>päivitä</a:t>
            </a:r>
            <a:r>
              <a:rPr lang="en-US" dirty="0"/>
              <a:t> </a:t>
            </a:r>
            <a:r>
              <a:rPr lang="en-US" dirty="0" err="1"/>
              <a:t>tietosi</a:t>
            </a:r>
            <a:r>
              <a:rPr lang="en-US" dirty="0"/>
              <a:t> (</a:t>
            </a:r>
            <a:r>
              <a:rPr lang="en-US" dirty="0" err="1"/>
              <a:t>opettajille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Korppi-sihteerin</a:t>
            </a:r>
            <a:r>
              <a:rPr lang="en-US" dirty="0" smtClean="0"/>
              <a:t> </a:t>
            </a:r>
            <a:r>
              <a:rPr lang="en-US" dirty="0" err="1" smtClean="0"/>
              <a:t>perusteet</a:t>
            </a:r>
            <a:r>
              <a:rPr lang="en-US" dirty="0" smtClean="0"/>
              <a:t> (</a:t>
            </a:r>
            <a:r>
              <a:rPr lang="en-US" dirty="0" err="1" smtClean="0"/>
              <a:t>uusille</a:t>
            </a:r>
            <a:r>
              <a:rPr lang="en-US" dirty="0" smtClean="0"/>
              <a:t> </a:t>
            </a:r>
            <a:r>
              <a:rPr lang="en-US" dirty="0" err="1" smtClean="0"/>
              <a:t>sihteereille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Korppi-</a:t>
            </a:r>
            <a:r>
              <a:rPr lang="en-US" dirty="0" err="1" smtClean="0"/>
              <a:t>sihteerit</a:t>
            </a:r>
            <a:r>
              <a:rPr lang="en-US" dirty="0"/>
              <a:t>: </a:t>
            </a:r>
            <a:r>
              <a:rPr lang="en-US" dirty="0" err="1"/>
              <a:t>päivitä</a:t>
            </a:r>
            <a:r>
              <a:rPr lang="en-US" dirty="0"/>
              <a:t> </a:t>
            </a:r>
            <a:r>
              <a:rPr lang="en-US" dirty="0" err="1" smtClean="0"/>
              <a:t>tietosi</a:t>
            </a:r>
            <a:r>
              <a:rPr lang="en-US" dirty="0" smtClean="0"/>
              <a:t> (</a:t>
            </a:r>
            <a:r>
              <a:rPr lang="en-US" dirty="0" err="1" smtClean="0"/>
              <a:t>sihteereille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Korppi </a:t>
            </a:r>
            <a:r>
              <a:rPr lang="en-US" dirty="0" err="1"/>
              <a:t>kyselyiden</a:t>
            </a:r>
            <a:r>
              <a:rPr lang="en-US" dirty="0"/>
              <a:t> </a:t>
            </a:r>
            <a:r>
              <a:rPr lang="en-US" dirty="0" err="1"/>
              <a:t>laatiminen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kysely-työpaja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fi-FI" dirty="0" smtClean="0"/>
              <a:t>Pyynnöstä </a:t>
            </a:r>
            <a:r>
              <a:rPr lang="fi-FI" dirty="0"/>
              <a:t>räätälöitynä maksuttomana laitoskoulutuksena (vähintään viisi osallistujaa)</a:t>
            </a:r>
          </a:p>
          <a:p>
            <a:pPr>
              <a:lnSpc>
                <a:spcPct val="90000"/>
              </a:lnSpc>
            </a:pPr>
            <a:r>
              <a:rPr lang="en-US" dirty="0"/>
              <a:t>Ota </a:t>
            </a:r>
            <a:r>
              <a:rPr lang="en-US" dirty="0" err="1"/>
              <a:t>yhteyttä</a:t>
            </a:r>
            <a:r>
              <a:rPr lang="en-US" dirty="0"/>
              <a:t> </a:t>
            </a:r>
            <a:r>
              <a:rPr lang="en-US" dirty="0" err="1"/>
              <a:t>koulutusasioissa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korppi-koulutus@jyu.fi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IT-palvelut 2013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363-9680-4C6A-91F7-30431B248F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Tukea Korpin käyttöön</a:t>
            </a:r>
            <a:endParaRPr lang="en-US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 sz="3000" dirty="0" smtClean="0"/>
              <a:t>Korpin ohjeet:</a:t>
            </a:r>
          </a:p>
          <a:p>
            <a:pPr marL="1143000" lvl="2">
              <a:lnSpc>
                <a:spcPct val="90000"/>
              </a:lnSpc>
            </a:pPr>
            <a:r>
              <a:rPr lang="fi-FI" sz="2600" dirty="0"/>
              <a:t>Opastus-painike (https://www.jyu.fi/itp/korppi-ohjeet)</a:t>
            </a:r>
          </a:p>
          <a:p>
            <a:pPr marL="1143000" lvl="2">
              <a:lnSpc>
                <a:spcPct val="90000"/>
              </a:lnSpc>
            </a:pPr>
            <a:r>
              <a:rPr lang="fi-FI" sz="2600" dirty="0"/>
              <a:t>Toimintokohtainen ohje</a:t>
            </a:r>
            <a:r>
              <a:rPr lang="fi-FI" sz="2400" dirty="0" smtClean="0">
                <a:solidFill>
                  <a:schemeClr val="tx2"/>
                </a:solidFill>
              </a:rPr>
              <a:t/>
            </a:r>
            <a:br>
              <a:rPr lang="fi-FI" sz="2400" dirty="0" smtClean="0">
                <a:solidFill>
                  <a:schemeClr val="tx2"/>
                </a:solidFill>
              </a:rPr>
            </a:br>
            <a:endParaRPr lang="fi-FI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2600" dirty="0" smtClean="0"/>
              <a:t>Oman </a:t>
            </a:r>
            <a:r>
              <a:rPr lang="fi-FI" sz="2600" dirty="0"/>
              <a:t>organisaation </a:t>
            </a:r>
            <a:r>
              <a:rPr lang="fi-FI" sz="2600" dirty="0" smtClean="0"/>
              <a:t>Korppi-vastaavat: </a:t>
            </a:r>
            <a:endParaRPr lang="fi-FI" sz="2600" dirty="0" smtClean="0"/>
          </a:p>
          <a:p>
            <a:pPr lvl="1">
              <a:lnSpc>
                <a:spcPct val="90000"/>
              </a:lnSpc>
            </a:pPr>
            <a:r>
              <a:rPr lang="fi-FI" sz="2400" dirty="0" smtClean="0"/>
              <a:t>https</a:t>
            </a:r>
            <a:r>
              <a:rPr lang="fi-FI" sz="2400" dirty="0"/>
              <a:t>://</a:t>
            </a:r>
            <a:r>
              <a:rPr lang="fi-FI" sz="2400" dirty="0" smtClean="0"/>
              <a:t>korppi.jyu.fi/kotka/portal/korppiSecretaries.jsp</a:t>
            </a:r>
            <a:br>
              <a:rPr lang="fi-FI" sz="2400" dirty="0" smtClean="0"/>
            </a:b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600" dirty="0"/>
              <a:t>Korppi-tuki: </a:t>
            </a:r>
            <a:r>
              <a:rPr lang="fi-FI" sz="2600" dirty="0" err="1" smtClean="0"/>
              <a:t>korppi@jyu.fi</a:t>
            </a:r>
            <a:r>
              <a:rPr lang="fi-FI" sz="2600" dirty="0" smtClean="0"/>
              <a:t/>
            </a:r>
            <a:br>
              <a:rPr lang="fi-FI" sz="2600" dirty="0" smtClean="0"/>
            </a:br>
            <a:endParaRPr lang="fi-FI" sz="2600" dirty="0"/>
          </a:p>
          <a:p>
            <a:pPr>
              <a:lnSpc>
                <a:spcPct val="90000"/>
              </a:lnSpc>
            </a:pPr>
            <a:r>
              <a:rPr lang="fi-FI" sz="2600" dirty="0"/>
              <a:t>Korpin käyttöä voi harjoitella </a:t>
            </a:r>
            <a:r>
              <a:rPr lang="fi-FI" sz="2600" b="1" dirty="0"/>
              <a:t>koulutuspalvelimella</a:t>
            </a:r>
            <a:r>
              <a:rPr lang="fi-FI" sz="2600" dirty="0"/>
              <a:t>: </a:t>
            </a:r>
            <a:r>
              <a:rPr lang="fi-FI" sz="3600" dirty="0" smtClean="0"/>
              <a:t>https://koulutus.korppi.jyu.fi</a:t>
            </a:r>
            <a:endParaRPr lang="fi-FI" sz="2800" dirty="0" smtClean="0"/>
          </a:p>
          <a:p>
            <a:pPr>
              <a:lnSpc>
                <a:spcPct val="90000"/>
              </a:lnSpc>
            </a:pPr>
            <a:endParaRPr lang="fi-FI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IT-palvelut 2013</a:t>
            </a:r>
            <a:endParaRPr lang="fi-FI"/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A830494-DA89-4313-A659-9EDF96CF0BD8}" type="slidenum">
              <a:rPr lang="en-US"/>
              <a:pPr/>
              <a:t>6</a:t>
            </a:fld>
            <a:endParaRPr lang="en-US"/>
          </a:p>
        </p:txBody>
      </p:sp>
      <p:pic>
        <p:nvPicPr>
          <p:cNvPr id="20483" name="Picture 4" descr="he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3530" y="2696816"/>
            <a:ext cx="4318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opast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3530" y="2230512"/>
            <a:ext cx="438150" cy="40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51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1636</TotalTime>
  <Words>217</Words>
  <Application>Microsoft Office PowerPoint</Application>
  <PresentationFormat>Näytössä katseltava diaesitys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Clarity</vt:lpstr>
      <vt:lpstr>Yliopistopalveluiden Korppi-toimintatavat</vt:lpstr>
      <vt:lpstr>Korpin hyödyntäminen arjessa</vt:lpstr>
      <vt:lpstr>Korppi apuna tapahtumien järjestämisessä</vt:lpstr>
      <vt:lpstr>Mitä Korppi-vastaava voi tehdä?</vt:lpstr>
      <vt:lpstr>Koulutukset henkilökunnalle</vt:lpstr>
      <vt:lpstr>Tukea Korpin käyttöön</vt:lpstr>
    </vt:vector>
  </TitlesOfParts>
  <Company>JYU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Korpin kalenteri ja ryhmät</dc:title>
  <dc:creator>Merja Ruuska</dc:creator>
  <cp:lastModifiedBy>Kalermo Salla</cp:lastModifiedBy>
  <cp:revision>177</cp:revision>
  <cp:lastPrinted>2013-01-25T10:45:30Z</cp:lastPrinted>
  <dcterms:created xsi:type="dcterms:W3CDTF">2009-08-20T14:57:25Z</dcterms:created>
  <dcterms:modified xsi:type="dcterms:W3CDTF">2013-04-25T05:32:34Z</dcterms:modified>
</cp:coreProperties>
</file>