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14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1991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4202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4021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24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5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326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526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16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4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59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1184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AF6E9-934C-0143-AE8E-44EAE2379F3F}" type="datetimeFigureOut">
              <a:rPr lang="fi-FI" smtClean="0"/>
              <a:t>17.11.2017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4EF5-3CF2-F74D-8601-3544A5A4BD9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2878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2958830" y="112206"/>
            <a:ext cx="10515600" cy="1325563"/>
          </a:xfrm>
        </p:spPr>
        <p:txBody>
          <a:bodyPr/>
          <a:lstStyle/>
          <a:p>
            <a:r>
              <a:rPr lang="fi-FI" dirty="0" smtClean="0"/>
              <a:t>Genre </a:t>
            </a:r>
            <a:r>
              <a:rPr lang="mr-IN" dirty="0" smtClean="0"/>
              <a:t>–</a:t>
            </a:r>
            <a:r>
              <a:rPr lang="fi-FI" dirty="0" smtClean="0"/>
              <a:t>analyysi kriittisessä diskurssintutkimuksessa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>
          <a:xfrm>
            <a:off x="716693" y="1437768"/>
            <a:ext cx="10637108" cy="5086599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Määrittele genren käsite (esim. Pietikäinen ja Mäntynen 2009) </a:t>
            </a:r>
          </a:p>
          <a:p>
            <a:r>
              <a:rPr lang="fi-FI" dirty="0" smtClean="0"/>
              <a:t>Operationaalista genre suhteessa sinun </a:t>
            </a:r>
            <a:r>
              <a:rPr lang="fi-FI" dirty="0" err="1" smtClean="0"/>
              <a:t>TK:siin</a:t>
            </a:r>
            <a:r>
              <a:rPr lang="fi-FI" dirty="0" smtClean="0"/>
              <a:t> ja aineistoon </a:t>
            </a:r>
          </a:p>
          <a:p>
            <a:r>
              <a:rPr lang="fi-FI" dirty="0" smtClean="0"/>
              <a:t>Genre-analyysin pointti: </a:t>
            </a:r>
            <a:r>
              <a:rPr lang="fi-FI" altLang="fi-FI" dirty="0" smtClean="0"/>
              <a:t>organisoi </a:t>
            </a:r>
            <a:r>
              <a:rPr lang="fi-FI" altLang="fi-FI" b="1" dirty="0"/>
              <a:t>SEKÄ kielellistä </a:t>
            </a:r>
            <a:r>
              <a:rPr lang="fi-FI" altLang="fi-FI" dirty="0"/>
              <a:t>toimintaa </a:t>
            </a:r>
            <a:r>
              <a:rPr lang="fi-FI" altLang="fi-FI" b="1" dirty="0"/>
              <a:t>että sosiaalista </a:t>
            </a:r>
            <a:r>
              <a:rPr lang="fi-FI" altLang="fi-FI" dirty="0"/>
              <a:t>toimintaa </a:t>
            </a:r>
            <a:r>
              <a:rPr lang="fi-FI" altLang="fi-FI" dirty="0" smtClean="0"/>
              <a:t>-&gt; </a:t>
            </a:r>
            <a:r>
              <a:rPr lang="fi-FI" altLang="fi-FI" dirty="0" smtClean="0"/>
              <a:t>genren avulla voi tutkia kielenkäyttöä osana sosiaalista </a:t>
            </a:r>
            <a:r>
              <a:rPr lang="fi-FI" altLang="fi-FI" b="1" dirty="0" smtClean="0"/>
              <a:t>toimintaa </a:t>
            </a:r>
            <a:r>
              <a:rPr lang="fi-FI" altLang="fi-FI" dirty="0" smtClean="0"/>
              <a:t>-&gt; diskurssintutkimuksen perustavoite</a:t>
            </a:r>
            <a:endParaRPr lang="fi-FI" altLang="fi-FI" dirty="0" smtClean="0"/>
          </a:p>
          <a:p>
            <a:r>
              <a:rPr lang="fi-FI" dirty="0" smtClean="0"/>
              <a:t>Analyysissa voi esim. </a:t>
            </a:r>
            <a:r>
              <a:rPr lang="fi-FI" altLang="fi-FI" dirty="0"/>
              <a:t>voi tarkastella </a:t>
            </a:r>
            <a:endParaRPr lang="fi-FI" altLang="fi-FI" dirty="0" smtClean="0"/>
          </a:p>
          <a:p>
            <a:r>
              <a:rPr lang="fi-FI" altLang="fi-FI" dirty="0" smtClean="0"/>
              <a:t>yhtä </a:t>
            </a:r>
            <a:r>
              <a:rPr lang="fi-FI" altLang="fi-FI" dirty="0"/>
              <a:t>genreä</a:t>
            </a:r>
          </a:p>
          <a:p>
            <a:pPr marL="990600" lvl="1" indent="-533400">
              <a:lnSpc>
                <a:spcPct val="80000"/>
              </a:lnSpc>
              <a:buFont typeface="Wingdings" charset="2"/>
              <a:buAutoNum type="arabicParenR"/>
            </a:pPr>
            <a:r>
              <a:rPr lang="fi-FI" altLang="fi-FI" dirty="0"/>
              <a:t>esim. prototyyppi/ideaali ja miten arkinen kielenkäyttö sitä seuraa/muokkaa, esim. saarna, kirje</a:t>
            </a:r>
          </a:p>
          <a:p>
            <a:pPr marL="990600" lvl="1" indent="-533400">
              <a:lnSpc>
                <a:spcPct val="80000"/>
              </a:lnSpc>
              <a:buFont typeface="Wingdings" charset="2"/>
              <a:buAutoNum type="arabicParenR"/>
            </a:pPr>
            <a:r>
              <a:rPr lang="fi-FI" altLang="fi-FI" dirty="0"/>
              <a:t>miten se on muuttunut ajan saatossa tai vaihtelee eri tilanteissa</a:t>
            </a:r>
          </a:p>
          <a:p>
            <a:pPr marL="609600" indent="-609600">
              <a:lnSpc>
                <a:spcPct val="80000"/>
              </a:lnSpc>
            </a:pPr>
            <a:r>
              <a:rPr lang="fi-FI" altLang="fi-FI" dirty="0"/>
              <a:t>erilaisia genrejä </a:t>
            </a:r>
          </a:p>
          <a:p>
            <a:pPr marL="990600" lvl="1" indent="-533400">
              <a:lnSpc>
                <a:spcPct val="80000"/>
              </a:lnSpc>
            </a:pPr>
            <a:r>
              <a:rPr lang="fi-FI" altLang="fi-FI" dirty="0"/>
              <a:t>suhteuttaa eri genrejä toisiinsa ja tarkastella miten ne lainailevat elementtejä toisiltaan, muuttuvat </a:t>
            </a:r>
            <a:r>
              <a:rPr lang="ja-JP" altLang="fi-FI" dirty="0"/>
              <a:t>”</a:t>
            </a:r>
            <a:r>
              <a:rPr lang="fi-FI" altLang="ja-JP" dirty="0"/>
              <a:t>uudeksi</a:t>
            </a:r>
            <a:r>
              <a:rPr lang="ja-JP" altLang="fi-FI" dirty="0"/>
              <a:t>”</a:t>
            </a:r>
            <a:r>
              <a:rPr lang="fi-FI" altLang="ja-JP" dirty="0"/>
              <a:t> genreksi  esim. blogit, elokuvat, mainokset</a:t>
            </a:r>
          </a:p>
          <a:p>
            <a:pPr marL="990600" lvl="1" indent="-533400">
              <a:lnSpc>
                <a:spcPct val="80000"/>
              </a:lnSpc>
            </a:pPr>
            <a:r>
              <a:rPr lang="fi-FI" altLang="fi-FI" dirty="0"/>
              <a:t>millainen </a:t>
            </a:r>
            <a:r>
              <a:rPr lang="ja-JP" altLang="fi-FI" dirty="0"/>
              <a:t>”</a:t>
            </a:r>
            <a:r>
              <a:rPr lang="fi-FI" altLang="ja-JP" dirty="0"/>
              <a:t>paketti</a:t>
            </a:r>
            <a:r>
              <a:rPr lang="ja-JP" altLang="fi-FI" dirty="0"/>
              <a:t>”</a:t>
            </a:r>
            <a:r>
              <a:rPr lang="fi-FI" altLang="ja-JP" dirty="0"/>
              <a:t>?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1027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109</Words>
  <Application>Microsoft Macintosh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Calibri</vt:lpstr>
      <vt:lpstr>Calibri Light</vt:lpstr>
      <vt:lpstr>Mangal</vt:lpstr>
      <vt:lpstr>Yu Gothic</vt:lpstr>
      <vt:lpstr>Arial</vt:lpstr>
      <vt:lpstr>Wingdings</vt:lpstr>
      <vt:lpstr>Office-teema</vt:lpstr>
      <vt:lpstr>Genre –analyysi kriittisessä diskurssintutkimuksessa</vt:lpstr>
    </vt:vector>
  </TitlesOfParts>
  <Company/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 –analyysi kriittisessä diskurssintutkimuksessa</dc:title>
  <dc:creator>Sari Pietikainen</dc:creator>
  <cp:lastModifiedBy>Sari Pietikainen</cp:lastModifiedBy>
  <cp:revision>1</cp:revision>
  <cp:lastPrinted>2017-11-17T04:52:47Z</cp:lastPrinted>
  <dcterms:created xsi:type="dcterms:W3CDTF">2017-11-17T04:47:09Z</dcterms:created>
  <dcterms:modified xsi:type="dcterms:W3CDTF">2017-11-17T04:53:09Z</dcterms:modified>
</cp:coreProperties>
</file>